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-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ette Russell" userId="293b911c-09f6-4275-8bb4-6e448f67897a" providerId="ADAL" clId="{20D6C331-FB36-46CB-BD8E-A50F0DB24B63}"/>
    <pc:docChg chg="modSld">
      <pc:chgData name="Colette Russell" userId="293b911c-09f6-4275-8bb4-6e448f67897a" providerId="ADAL" clId="{20D6C331-FB36-46CB-BD8E-A50F0DB24B63}" dt="2025-07-29T19:24:30.814" v="126" actId="2711"/>
      <pc:docMkLst>
        <pc:docMk/>
      </pc:docMkLst>
      <pc:sldChg chg="modSp mod">
        <pc:chgData name="Colette Russell" userId="293b911c-09f6-4275-8bb4-6e448f67897a" providerId="ADAL" clId="{20D6C331-FB36-46CB-BD8E-A50F0DB24B63}" dt="2025-07-29T19:24:30.814" v="126" actId="2711"/>
        <pc:sldMkLst>
          <pc:docMk/>
          <pc:sldMk cId="1873034050" sldId="256"/>
        </pc:sldMkLst>
        <pc:spChg chg="mod">
          <ac:chgData name="Colette Russell" userId="293b911c-09f6-4275-8bb4-6e448f67897a" providerId="ADAL" clId="{20D6C331-FB36-46CB-BD8E-A50F0DB24B63}" dt="2025-07-29T19:19:16.048" v="0" actId="2711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Colette Russell" userId="293b911c-09f6-4275-8bb4-6e448f67897a" providerId="ADAL" clId="{20D6C331-FB36-46CB-BD8E-A50F0DB24B63}" dt="2025-07-29T19:24:30.814" v="126" actId="2711"/>
          <ac:graphicFrameMkLst>
            <pc:docMk/>
            <pc:sldMk cId="1873034050" sldId="256"/>
            <ac:graphicFrameMk id="10" creationId="{A179CA38-19D1-4F95-A408-9E1AF51FA0A5}"/>
          </ac:graphicFrameMkLst>
        </pc:graphicFrameChg>
      </pc:sldChg>
    </pc:docChg>
  </pc:docChgLst>
  <pc:docChgLst>
    <pc:chgData name="Colette Russell" userId="293b911c-09f6-4275-8bb4-6e448f67897a" providerId="ADAL" clId="{72C9E851-5B4B-46CF-8F9F-D6F2FC46C383}"/>
    <pc:docChg chg="modSld">
      <pc:chgData name="Colette Russell" userId="293b911c-09f6-4275-8bb4-6e448f67897a" providerId="ADAL" clId="{72C9E851-5B4B-46CF-8F9F-D6F2FC46C383}" dt="2025-07-29T19:15:01.508" v="505" actId="2165"/>
      <pc:docMkLst>
        <pc:docMk/>
      </pc:docMkLst>
      <pc:sldChg chg="addSp delSp modSp mod">
        <pc:chgData name="Colette Russell" userId="293b911c-09f6-4275-8bb4-6e448f67897a" providerId="ADAL" clId="{72C9E851-5B4B-46CF-8F9F-D6F2FC46C383}" dt="2025-07-29T19:15:01.508" v="505" actId="2165"/>
        <pc:sldMkLst>
          <pc:docMk/>
          <pc:sldMk cId="1873034050" sldId="256"/>
        </pc:sldMkLst>
        <pc:spChg chg="mod">
          <ac:chgData name="Colette Russell" userId="293b911c-09f6-4275-8bb4-6e448f67897a" providerId="ADAL" clId="{72C9E851-5B4B-46CF-8F9F-D6F2FC46C383}" dt="2025-07-29T18:43:52.331" v="26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Colette Russell" userId="293b911c-09f6-4275-8bb4-6e448f67897a" providerId="ADAL" clId="{72C9E851-5B4B-46CF-8F9F-D6F2FC46C383}" dt="2025-07-29T19:14:37.421" v="504" actId="20577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Colette Russell" userId="293b911c-09f6-4275-8bb4-6e448f67897a" providerId="ADAL" clId="{72C9E851-5B4B-46CF-8F9F-D6F2FC46C383}" dt="2025-07-29T18:59:16.468" v="469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Colette Russell" userId="293b911c-09f6-4275-8bb4-6e448f67897a" providerId="ADAL" clId="{72C9E851-5B4B-46CF-8F9F-D6F2FC46C383}" dt="2025-07-29T19:15:01.508" v="505" actId="2165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Colette Russell" userId="293b911c-09f6-4275-8bb4-6e448f67897a" providerId="ADAL" clId="{72C9E851-5B4B-46CF-8F9F-D6F2FC46C383}" dt="2025-07-29T18:51:19.852" v="369" actId="478"/>
          <ac:picMkLst>
            <pc:docMk/>
            <pc:sldMk cId="1873034050" sldId="256"/>
            <ac:picMk id="6" creationId="{372067B6-6DD2-43E8-A550-8795B1BE1986}"/>
          </ac:picMkLst>
        </pc:picChg>
        <pc:picChg chg="add mod">
          <ac:chgData name="Colette Russell" userId="293b911c-09f6-4275-8bb4-6e448f67897a" providerId="ADAL" clId="{72C9E851-5B4B-46CF-8F9F-D6F2FC46C383}" dt="2025-07-29T19:13:36.199" v="477" actId="1076"/>
          <ac:picMkLst>
            <pc:docMk/>
            <pc:sldMk cId="1873034050" sldId="256"/>
            <ac:picMk id="1026" creationId="{D2D5F0C7-8502-4BAC-A38B-0F10B68DCC12}"/>
          </ac:picMkLst>
        </pc:picChg>
        <pc:picChg chg="add mod">
          <ac:chgData name="Colette Russell" userId="293b911c-09f6-4275-8bb4-6e448f67897a" providerId="ADAL" clId="{72C9E851-5B4B-46CF-8F9F-D6F2FC46C383}" dt="2025-07-29T19:13:42.239" v="478" actId="1076"/>
          <ac:picMkLst>
            <pc:docMk/>
            <pc:sldMk cId="1873034050" sldId="256"/>
            <ac:picMk id="1028" creationId="{F003346D-FD6A-4B7B-AFD1-E250EB1B18B2}"/>
          </ac:picMkLst>
        </pc:picChg>
        <pc:picChg chg="del">
          <ac:chgData name="Colette Russell" userId="293b911c-09f6-4275-8bb4-6e448f67897a" providerId="ADAL" clId="{72C9E851-5B4B-46CF-8F9F-D6F2FC46C383}" dt="2025-07-29T18:51:30.469" v="370" actId="478"/>
          <ac:picMkLst>
            <pc:docMk/>
            <pc:sldMk cId="1873034050" sldId="256"/>
            <ac:picMk id="1030" creationId="{612B8484-F1AB-4019-9A6F-A3C98C1FEE2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88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48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0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457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06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372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47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67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97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6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382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42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1437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99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923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97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0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01260" y="2964335"/>
            <a:ext cx="164355" cy="619717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496719" y="286899"/>
            <a:ext cx="48903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Ancient Egypt</a:t>
            </a:r>
            <a:r>
              <a:rPr lang="en-GB" sz="3600" b="0" u="sng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/>
              </a:rPr>
              <a:t> Ancient is something from a very long time ago.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latin typeface="Twinkl Cursive Looped" panose="02000000000000000000"/>
              </a:rPr>
              <a:t>Egypt is in North Africa.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latin typeface="Twinkl Cursive Looped" panose="0200000000000000000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48069" y="2858610"/>
            <a:ext cx="3584785" cy="378565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ancient Egyptians built the pyramids as resting places for the pharaohs.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When a pharaoh died, priests would prepare their bodies with a process called mummification.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Pharaohs were placed in a tomb, often under a pyramid, with their most treasured possessions. The ancient Egyptians believed that these treasures would help them in the afterlife.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Nile was used for water, fishing and trade. Mud from the river banks was used to make bricks and papyrus plants were used to make paper.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Tutankhamun was a pharaoh known more recently as the ‘boy king’ because he became pharaoh when he was 9 years old.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His tomb was discovered by Howard Carter and his team in the Valley of the Kings in 1922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784743"/>
              </p:ext>
            </p:extLst>
          </p:nvPr>
        </p:nvGraphicFramePr>
        <p:xfrm>
          <a:off x="5415379" y="3744363"/>
          <a:ext cx="6447721" cy="3323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5898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29182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5447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Civilisation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A human society with well-developed rules and government, often where technology and the arts are considered important.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hieroglyphics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A system of writing that consists of pictures and symbols (hieroglyphs) instead of letters.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Pharaoh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A ruler of ancient Egypt.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60766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Tomb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A sealed room where a person was placed after death.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26042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The Nile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A river that runs through Egypt. It was essential to life in ancient Egypt.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902578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D2D5F0C7-8502-4BAC-A38B-0F10B68DC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702" y="1787583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003346D-FD6A-4B7B-AFD1-E250EB1B1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854" y="1093541"/>
            <a:ext cx="2904823" cy="200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49D29F-33A4-4C2E-B628-4EBE825F94D2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C41B6979-CAC7-4FB0-8B6C-88B0AB2AA9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1E3F39-E2C3-40E1-B458-536BB59CF6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290</TotalTime>
  <Words>246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24</cp:revision>
  <cp:lastPrinted>2025-02-06T10:31:54Z</cp:lastPrinted>
  <dcterms:created xsi:type="dcterms:W3CDTF">2025-01-23T10:05:23Z</dcterms:created>
  <dcterms:modified xsi:type="dcterms:W3CDTF">2025-07-29T19:24:39Z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