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741598" y="287022"/>
            <a:ext cx="76042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Events from Living Memory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5" y="1130772"/>
            <a:ext cx="3928991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History is the study of things that have happened in the past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We learn about the past from sources such as diaries, stories, photographs and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my life has changed since I was a baby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chronology of my family – grandparents, parents and 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world has changed over the course of history</a:t>
            </a:r>
          </a:p>
          <a:p>
            <a:endParaRPr lang="en-GB" sz="1200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88066" y="3695904"/>
            <a:ext cx="3856650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Analyse different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Ask questions based on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Make predictions based on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and contrast my childhood to that of my parents and grandparents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Explain how the family home has changed in the last 60 years and give my opinion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Explain how education has changed and give my opinion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79226"/>
              </p:ext>
            </p:extLst>
          </p:nvPr>
        </p:nvGraphicFramePr>
        <p:xfrm>
          <a:off x="5002034" y="1124900"/>
          <a:ext cx="6577506" cy="2143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650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841856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Childhood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The time between being a toddler and a teenager.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Compare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Look at two or more things and state what is different.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Analyse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To carefully study something.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Evidence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Clues that tell us about the past.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Predictions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sensible guess based on evidence.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441440"/>
                  </a:ext>
                </a:extLst>
              </a:tr>
            </a:tbl>
          </a:graphicData>
        </a:graphic>
      </p:graphicFrame>
      <p:pic>
        <p:nvPicPr>
          <p:cNvPr id="121" name="Picture 120">
            <a:extLst>
              <a:ext uri="{FF2B5EF4-FFF2-40B4-BE49-F238E27FC236}">
                <a16:creationId xmlns:a16="http://schemas.microsoft.com/office/drawing/2014/main" id="{34AF7C25-32BE-FDAF-D533-A5BA99C6C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7056" y="3453738"/>
            <a:ext cx="3485946" cy="3117240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78E27382-E3D1-4DE9-702B-C78975ACF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342" y="3429000"/>
            <a:ext cx="3510841" cy="230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E139310-054C-4DD7-85BD-5C3574F64370}"/>
</file>

<file path=customXml/itemProps2.xml><?xml version="1.0" encoding="utf-8"?>
<ds:datastoreItem xmlns:ds="http://schemas.openxmlformats.org/officeDocument/2006/customXml" ds:itemID="{9360F4B3-41D4-432D-A420-7A61BE666438}"/>
</file>

<file path=customXml/itemProps3.xml><?xml version="1.0" encoding="utf-8"?>
<ds:datastoreItem xmlns:ds="http://schemas.openxmlformats.org/officeDocument/2006/customXml" ds:itemID="{84999901-BD19-4D9A-A866-7FDF60CE78FA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170</TotalTime>
  <Words>187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16</cp:revision>
  <dcterms:created xsi:type="dcterms:W3CDTF">2025-01-23T10:05:23Z</dcterms:created>
  <dcterms:modified xsi:type="dcterms:W3CDTF">2025-06-09T15:28:14Z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