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305" r:id="rId2"/>
    <p:sldId id="258" r:id="rId3"/>
    <p:sldId id="263" r:id="rId4"/>
    <p:sldId id="294" r:id="rId5"/>
    <p:sldId id="310" r:id="rId6"/>
    <p:sldId id="311" r:id="rId7"/>
    <p:sldId id="309" r:id="rId8"/>
    <p:sldId id="312" r:id="rId9"/>
    <p:sldId id="313" r:id="rId10"/>
    <p:sldId id="314" r:id="rId11"/>
    <p:sldId id="315" r:id="rId12"/>
    <p:sldId id="316" r:id="rId13"/>
    <p:sldId id="317" r:id="rId14"/>
    <p:sldId id="318" r:id="rId15"/>
    <p:sldId id="267" r:id="rId16"/>
  </p:sldIdLst>
  <p:sldSz cx="9144000" cy="6858000" type="screen4x3"/>
  <p:notesSz cx="6858000" cy="9144000"/>
  <p:embeddedFontLst>
    <p:embeddedFont>
      <p:font typeface="Roboto" panose="020B060402020202020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78A"/>
    <a:srgbClr val="89CABF"/>
    <a:srgbClr val="EED000"/>
    <a:srgbClr val="FFEDAA"/>
    <a:srgbClr val="E50050"/>
    <a:srgbClr val="F49DA3"/>
    <a:srgbClr val="65186A"/>
    <a:srgbClr val="CFB6D8"/>
    <a:srgbClr val="689429"/>
    <a:srgbClr val="CFE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Roboto" panose="02000000000000000000" pitchFamily="2" charset="0"/>
              </a:rPr>
              <a:t>03/02/2021</a:t>
            </a:fld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Roboto" panose="02000000000000000000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Roboto" panose="02000000000000000000" pitchFamily="2" charset="0"/>
              </a:rPr>
              <a:t>‹#›</a:t>
            </a:fld>
            <a:endParaRPr lang="en-GB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03/02/2021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Roboto" panose="02000000000000000000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Roboto" panose="02000000000000000000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Roboto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winkl-life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twinkl-life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Unit Title Slid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510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102688" y="5892800"/>
            <a:ext cx="1218111" cy="8606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3"/>
          </p:cNvPr>
          <p:cNvSpPr/>
          <p:nvPr userDrawn="1"/>
        </p:nvSpPr>
        <p:spPr>
          <a:xfrm>
            <a:off x="7635601" y="72572"/>
            <a:ext cx="1218111" cy="86066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9359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7" r:id="rId3"/>
    <p:sldLayoutId id="2147483662" r:id="rId4"/>
    <p:sldLayoutId id="2147483663" r:id="rId5"/>
    <p:sldLayoutId id="2147483666" r:id="rId6"/>
    <p:sldLayoutId id="2147483669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Roboto" panose="02000000000000000000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2589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501463" y="6464797"/>
            <a:ext cx="4141075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800" b="1" dirty="0">
                <a:solidFill>
                  <a:srgbClr val="FFFFFF"/>
                </a:solidFill>
                <a:latin typeface="Roboto" panose="020000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Children’s Mental Health Week | Express Yourself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1051093"/>
            <a:ext cx="1614353" cy="934372"/>
          </a:xfrm>
          <a:prstGeom prst="rect">
            <a:avLst/>
          </a:prstGeom>
        </p:spPr>
      </p:pic>
      <p:sp>
        <p:nvSpPr>
          <p:cNvPr id="8" name="Title 17"/>
          <p:cNvSpPr txBox="1">
            <a:spLocks/>
          </p:cNvSpPr>
          <p:nvPr/>
        </p:nvSpPr>
        <p:spPr>
          <a:xfrm>
            <a:off x="755650" y="2359034"/>
            <a:ext cx="7632700" cy="1574022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54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Children’s Mental Health Week</a:t>
            </a:r>
          </a:p>
        </p:txBody>
      </p:sp>
    </p:spTree>
    <p:extLst>
      <p:ext uri="{BB962C8B-B14F-4D97-AF65-F5344CB8AC3E}">
        <p14:creationId xmlns:p14="http://schemas.microsoft.com/office/powerpoint/2010/main" val="1407606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9" y="506042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explore the different ways that individuals can express themselves.</a:t>
            </a:r>
          </a:p>
          <a:p>
            <a:r>
              <a:rPr lang="en-GB" dirty="0"/>
              <a:t>To think about the ways in which expressing ourselves can help us.</a:t>
            </a:r>
            <a:endParaRPr lang="en-GB" dirty="0">
              <a:latin typeface="Twinkl" pitchFamily="50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800" y="2327775"/>
            <a:ext cx="2910561" cy="426171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774" y="2537460"/>
            <a:ext cx="4494915" cy="4052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A8E7"/>
                </a:solidFill>
              </a:rPr>
              <a:t>This Is Me!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71"/>
          <a:stretch/>
        </p:blipFill>
        <p:spPr>
          <a:xfrm>
            <a:off x="5600477" y="1268759"/>
            <a:ext cx="3003971" cy="56166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939"/>
          <a:stretch/>
        </p:blipFill>
        <p:spPr>
          <a:xfrm>
            <a:off x="564294" y="1268760"/>
            <a:ext cx="2423530" cy="5688632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2959088" y="1466934"/>
            <a:ext cx="3024336" cy="2434580"/>
          </a:xfrm>
          <a:prstGeom prst="wedgeEllipseCallout">
            <a:avLst>
              <a:gd name="adj1" fmla="val -70803"/>
              <a:gd name="adj2" fmla="val -3489"/>
            </a:avLst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ea typeface="Arial"/>
                <a:cs typeface="Arial"/>
                <a:sym typeface="Arial"/>
              </a:rPr>
              <a:t>What makes you, you?</a:t>
            </a:r>
            <a:endParaRPr lang="en-GB" sz="2400" b="1" dirty="0">
              <a:solidFill>
                <a:schemeClr val="bg1"/>
              </a:solidFill>
            </a:endParaRPr>
          </a:p>
          <a:p>
            <a:pPr algn="ctr"/>
            <a:endParaRPr lang="en-GB" dirty="0"/>
          </a:p>
        </p:txBody>
      </p:sp>
      <p:sp>
        <p:nvSpPr>
          <p:cNvPr id="9" name="Oval Callout 8"/>
          <p:cNvSpPr/>
          <p:nvPr/>
        </p:nvSpPr>
        <p:spPr>
          <a:xfrm>
            <a:off x="2616999" y="2420888"/>
            <a:ext cx="3708513" cy="2979102"/>
          </a:xfrm>
          <a:prstGeom prst="wedgeEllipseCallout">
            <a:avLst>
              <a:gd name="adj1" fmla="val 59343"/>
              <a:gd name="adj2" fmla="val -38365"/>
            </a:avLst>
          </a:prstGeom>
          <a:solidFill>
            <a:srgbClr val="F15E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bg1"/>
                </a:solidFill>
                <a:ea typeface="Arial"/>
                <a:cs typeface="Arial" panose="020B0604020202020204" pitchFamily="34" charset="0"/>
                <a:sym typeface="Arial"/>
              </a:rPr>
              <a:t>It might include the things you enjoy doing, the things you believe in and what you’re like as a person.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17"/>
          <a:stretch/>
        </p:blipFill>
        <p:spPr>
          <a:xfrm rot="17510925">
            <a:off x="3394908" y="696509"/>
            <a:ext cx="1798485" cy="251247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17"/>
          <a:stretch/>
        </p:blipFill>
        <p:spPr>
          <a:xfrm rot="7476537">
            <a:off x="3493274" y="4363832"/>
            <a:ext cx="1832497" cy="2559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96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2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44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A8E7"/>
                </a:solidFill>
              </a:rPr>
              <a:t>Expressing Yourself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704917" y="1426468"/>
            <a:ext cx="5724636" cy="720080"/>
          </a:xfrm>
          <a:prstGeom prst="roundRect">
            <a:avLst/>
          </a:prstGeom>
          <a:solidFill>
            <a:srgbClr val="8ACBC0"/>
          </a:solidFill>
          <a:ln w="3810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What does it mean to express yourself?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565398" y="2283419"/>
            <a:ext cx="7534994" cy="1270870"/>
          </a:xfrm>
          <a:prstGeom prst="round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952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Expressing yourself means letting others see who you are as a person.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39750" y="3635820"/>
            <a:ext cx="7416626" cy="1270870"/>
          </a:xfrm>
          <a:prstGeom prst="roundRect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736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It means letting your feelings and emotions out and sharing them with others.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28582" y="5026321"/>
            <a:ext cx="7355786" cy="1270870"/>
          </a:xfrm>
          <a:prstGeom prst="roundRect">
            <a:avLst/>
          </a:prstGeom>
          <a:solidFill>
            <a:srgbClr val="F9C4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952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It means doing something you love – something that makes you feel good.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74"/>
          <a:stretch/>
        </p:blipFill>
        <p:spPr>
          <a:xfrm>
            <a:off x="5153468" y="2654228"/>
            <a:ext cx="845924" cy="24889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363" y="4503181"/>
            <a:ext cx="2366005" cy="16911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473" y="1473201"/>
            <a:ext cx="1594252" cy="4869334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1709682" y="1424561"/>
            <a:ext cx="5724636" cy="720080"/>
          </a:xfrm>
          <a:prstGeom prst="roundRect">
            <a:avLst/>
          </a:prstGeom>
          <a:solidFill>
            <a:srgbClr val="FFD383"/>
          </a:solidFill>
          <a:ln w="38100">
            <a:solidFill>
              <a:srgbClr val="E84E1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It can be great for our mental health!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189" y="2036220"/>
            <a:ext cx="1023284" cy="242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15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6" grpId="0" animBg="1"/>
      <p:bldP spid="17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00A8E7"/>
                </a:solidFill>
              </a:rPr>
              <a:t>Expressing Yourself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1192549" y="1426468"/>
            <a:ext cx="6763827" cy="720080"/>
          </a:xfrm>
          <a:prstGeom prst="roundRect">
            <a:avLst/>
          </a:prstGeom>
          <a:solidFill>
            <a:srgbClr val="8ACBC0"/>
          </a:solidFill>
          <a:ln w="3810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We can all express ourselves in different ways.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814" y="2232025"/>
            <a:ext cx="1884451" cy="40767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5097" y="2232025"/>
            <a:ext cx="1334738" cy="4076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89" y="2232025"/>
            <a:ext cx="1373138" cy="40767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637" y="2232025"/>
            <a:ext cx="1493713" cy="407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155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Expressing Yourself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8112" y="2059727"/>
            <a:ext cx="7630238" cy="1275101"/>
          </a:xfrm>
          <a:prstGeom prst="roundRect">
            <a:avLst/>
          </a:prstGeom>
          <a:solidFill>
            <a:srgbClr val="CFE09B"/>
          </a:solidFill>
          <a:ln w="1905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tIns="108000" rIns="108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Lots of people express themselves through drawing or painting. The colours they use and the things they draw reflect how they are feeling.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82" y="1276699"/>
            <a:ext cx="1706618" cy="2679226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758112" y="4348320"/>
            <a:ext cx="7630238" cy="1458171"/>
          </a:xfrm>
          <a:prstGeom prst="roundRect">
            <a:avLst/>
          </a:prstGeom>
          <a:solidFill>
            <a:srgbClr val="F9CBCB"/>
          </a:solidFill>
          <a:ln w="19050">
            <a:solidFill>
              <a:srgbClr val="E600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916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Some people express themselves through music. This could be singing, playing an instrument or dancing. They often find that this helps them to feel happy or calm.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499" y="3560675"/>
            <a:ext cx="2990851" cy="2696161"/>
          </a:xfrm>
          <a:prstGeom prst="rect">
            <a:avLst/>
          </a:prstGeom>
        </p:spPr>
      </p:pic>
      <p:sp>
        <p:nvSpPr>
          <p:cNvPr id="8" name="5-Point Star 7"/>
          <p:cNvSpPr/>
          <p:nvPr/>
        </p:nvSpPr>
        <p:spPr>
          <a:xfrm rot="900000">
            <a:off x="7254526" y="1187757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FE09B"/>
          </a:solidFill>
          <a:ln w="19050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 rot="20556182">
            <a:off x="3148310" y="3465617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F9CBCB"/>
          </a:solidFill>
          <a:ln w="19050">
            <a:solidFill>
              <a:srgbClr val="E600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929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Expressing Yourself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2116" y="2143707"/>
            <a:ext cx="7630238" cy="1275101"/>
          </a:xfrm>
          <a:prstGeom prst="roundRect">
            <a:avLst/>
          </a:prstGeom>
          <a:solidFill>
            <a:srgbClr val="F29CA2"/>
          </a:solidFill>
          <a:ln w="19050">
            <a:solidFill>
              <a:srgbClr val="E50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tIns="108000" rIns="108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You can also express yourself through acting and drama. Some people like to dress up, pretend to be someone else or perform on a stage.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2116" y="4430836"/>
            <a:ext cx="7630238" cy="1458171"/>
          </a:xfrm>
          <a:prstGeom prst="roundRect">
            <a:avLst/>
          </a:prstGeom>
          <a:solidFill>
            <a:srgbClr val="CFB6D8"/>
          </a:solidFill>
          <a:ln w="19050">
            <a:solidFill>
              <a:srgbClr val="651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916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Others express themselves through writing. It could be writing your feelings down in a diary or a letter. It could be expressing creative ideas through stories or poems.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473" y="3620543"/>
            <a:ext cx="2949382" cy="26881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702" y="1435684"/>
            <a:ext cx="1570697" cy="2793417"/>
          </a:xfrm>
          <a:prstGeom prst="rect">
            <a:avLst/>
          </a:prstGeom>
        </p:spPr>
      </p:pic>
      <p:sp>
        <p:nvSpPr>
          <p:cNvPr id="10" name="5-Point Star 9"/>
          <p:cNvSpPr/>
          <p:nvPr/>
        </p:nvSpPr>
        <p:spPr>
          <a:xfrm rot="793833">
            <a:off x="7525789" y="3548863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FB6D8"/>
          </a:solidFill>
          <a:ln w="19050">
            <a:solidFill>
              <a:srgbClr val="651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 rot="20694332">
            <a:off x="2892417" y="3507512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F29CA2"/>
          </a:solidFill>
          <a:ln w="19050">
            <a:solidFill>
              <a:srgbClr val="E50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20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Expressing Yourself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8112" y="2059727"/>
            <a:ext cx="7630238" cy="1275101"/>
          </a:xfrm>
          <a:prstGeom prst="roundRect">
            <a:avLst/>
          </a:prstGeom>
          <a:solidFill>
            <a:srgbClr val="AFDEF9"/>
          </a:solidFill>
          <a:ln w="19050">
            <a:solidFill>
              <a:srgbClr val="007E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0" tIns="108000" rIns="108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You can also express yourself through the clothes you wear or the way you style your hair. Some people like to get really creative with their appearance!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58112" y="4348320"/>
            <a:ext cx="7630238" cy="1458171"/>
          </a:xfrm>
          <a:prstGeom prst="roundRect">
            <a:avLst/>
          </a:prstGeom>
          <a:solidFill>
            <a:srgbClr val="C6E6C9"/>
          </a:solidFill>
          <a:ln w="19050">
            <a:solidFill>
              <a:srgbClr val="0057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2916000" bIns="108000" rtlCol="0" anchor="t" anchorCtr="0"/>
          <a:lstStyle/>
          <a:p>
            <a:r>
              <a:rPr lang="en-GB" dirty="0">
                <a:solidFill>
                  <a:schemeClr val="tx1"/>
                </a:solidFill>
              </a:rPr>
              <a:t>You can even express yourself through your hobbies. This could be anything from chess to rugby!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650" y="1460501"/>
            <a:ext cx="1746250" cy="25569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524" y="4017098"/>
            <a:ext cx="3576419" cy="1759273"/>
          </a:xfrm>
          <a:prstGeom prst="rect">
            <a:avLst/>
          </a:prstGeom>
        </p:spPr>
      </p:pic>
      <p:sp>
        <p:nvSpPr>
          <p:cNvPr id="7" name="5-Point Star 6"/>
          <p:cNvSpPr/>
          <p:nvPr/>
        </p:nvSpPr>
        <p:spPr>
          <a:xfrm rot="19857431">
            <a:off x="2988364" y="1350423"/>
            <a:ext cx="604739" cy="58230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AFDEF9"/>
          </a:solidFill>
          <a:ln w="19050">
            <a:solidFill>
              <a:srgbClr val="007E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 rot="793833">
            <a:off x="7820707" y="3509421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6E6C9"/>
          </a:solidFill>
          <a:ln w="19050">
            <a:solidFill>
              <a:srgbClr val="0057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41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43" r="2544"/>
          <a:stretch/>
        </p:blipFill>
        <p:spPr>
          <a:xfrm>
            <a:off x="755650" y="2260599"/>
            <a:ext cx="7626350" cy="4048125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7" y="1779050"/>
            <a:ext cx="5808789" cy="41321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Expressing Yourself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866274" y="1426468"/>
            <a:ext cx="5411451" cy="720080"/>
          </a:xfrm>
          <a:prstGeom prst="roundRect">
            <a:avLst/>
          </a:prstGeom>
          <a:solidFill>
            <a:srgbClr val="CFB6D8"/>
          </a:solidFill>
          <a:ln w="38100">
            <a:solidFill>
              <a:srgbClr val="651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How do you like to express yourself?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50885" y="5237886"/>
            <a:ext cx="7637466" cy="1070839"/>
          </a:xfrm>
          <a:prstGeom prst="roundRect">
            <a:avLst/>
          </a:prstGeom>
          <a:solidFill>
            <a:srgbClr val="F9C4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224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Remember, expressing yourself creatively doesn’t mean being really good at something or having to perform for others. It’s about doing something that makes you feel good.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06"/>
          <a:stretch/>
        </p:blipFill>
        <p:spPr>
          <a:xfrm>
            <a:off x="6941226" y="1737478"/>
            <a:ext cx="1999574" cy="5145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344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Good to Be Me!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5651" y="1426468"/>
            <a:ext cx="7632700" cy="720080"/>
          </a:xfrm>
          <a:prstGeom prst="roundRect">
            <a:avLst/>
          </a:prstGeom>
          <a:solidFill>
            <a:srgbClr val="8ACBC0"/>
          </a:solidFill>
          <a:ln w="3810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How does it feel when you are expressing yourself?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1" y="1988840"/>
            <a:ext cx="3816349" cy="6249718"/>
          </a:xfrm>
          <a:prstGeom prst="rect">
            <a:avLst/>
          </a:prstGeom>
        </p:spPr>
      </p:pic>
      <p:sp>
        <p:nvSpPr>
          <p:cNvPr id="12" name="Oval Callout 11"/>
          <p:cNvSpPr/>
          <p:nvPr/>
        </p:nvSpPr>
        <p:spPr>
          <a:xfrm>
            <a:off x="4705968" y="2922071"/>
            <a:ext cx="3067279" cy="2385675"/>
          </a:xfrm>
          <a:prstGeom prst="wedgeEllipseCallout">
            <a:avLst>
              <a:gd name="adj1" fmla="val -83616"/>
              <a:gd name="adj2" fmla="val -20369"/>
            </a:avLst>
          </a:prstGeom>
          <a:solidFill>
            <a:srgbClr val="FA8E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bg1"/>
                </a:solidFill>
                <a:ea typeface="Arial"/>
                <a:cs typeface="Arial" panose="020B0604020202020204" pitchFamily="34" charset="0"/>
                <a:sym typeface="Arial"/>
              </a:rPr>
              <a:t>Hopefully, it feels good! </a:t>
            </a:r>
          </a:p>
        </p:txBody>
      </p:sp>
      <p:sp>
        <p:nvSpPr>
          <p:cNvPr id="7" name="5-Point Star 6"/>
          <p:cNvSpPr/>
          <p:nvPr/>
        </p:nvSpPr>
        <p:spPr>
          <a:xfrm rot="322854">
            <a:off x="4666935" y="5148657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89CABF"/>
          </a:solidFill>
          <a:ln w="28575">
            <a:solidFill>
              <a:srgbClr val="00978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 rot="21213919">
            <a:off x="4629794" y="2257361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9ECFE"/>
          </a:solidFill>
          <a:ln w="28575">
            <a:solidFill>
              <a:srgbClr val="3193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 rot="805557">
            <a:off x="7535688" y="2423106"/>
            <a:ext cx="873715" cy="841302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FB6D8"/>
          </a:solidFill>
          <a:ln w="28575">
            <a:solidFill>
              <a:srgbClr val="6518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 rot="21213919">
            <a:off x="7490338" y="4937990"/>
            <a:ext cx="678653" cy="601711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F49DA3"/>
          </a:solidFill>
          <a:ln w="28575">
            <a:solidFill>
              <a:srgbClr val="E50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 rot="20736489">
            <a:off x="6079614" y="5500800"/>
            <a:ext cx="780884" cy="751915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FFEDAA"/>
          </a:solidFill>
          <a:ln w="28575">
            <a:solidFill>
              <a:srgbClr val="EED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5-Point Star 13"/>
          <p:cNvSpPr/>
          <p:nvPr/>
        </p:nvSpPr>
        <p:spPr>
          <a:xfrm rot="1270979">
            <a:off x="6355402" y="2256684"/>
            <a:ext cx="613619" cy="555251"/>
          </a:xfrm>
          <a:prstGeom prst="star5">
            <a:avLst>
              <a:gd name="adj" fmla="val 30516"/>
              <a:gd name="hf" fmla="val 105146"/>
              <a:gd name="vf" fmla="val 110557"/>
            </a:avLst>
          </a:prstGeom>
          <a:solidFill>
            <a:srgbClr val="CFE09B"/>
          </a:solidFill>
          <a:ln w="28575">
            <a:solidFill>
              <a:srgbClr val="68942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224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6" dur="7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1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15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15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15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5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Good to Be Me!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55651" y="1426468"/>
            <a:ext cx="7632700" cy="720080"/>
          </a:xfrm>
          <a:prstGeom prst="roundRect">
            <a:avLst/>
          </a:prstGeom>
          <a:solidFill>
            <a:srgbClr val="8ACBC0"/>
          </a:solidFill>
          <a:ln w="3810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How does it feel when you are expressing yourself?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03034" y="4101491"/>
            <a:ext cx="1284532" cy="20165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614" y="4124221"/>
            <a:ext cx="2434658" cy="2194769"/>
          </a:xfrm>
          <a:prstGeom prst="rect">
            <a:avLst/>
          </a:prstGeom>
        </p:spPr>
      </p:pic>
      <p:sp>
        <p:nvSpPr>
          <p:cNvPr id="19" name="Rounded Rectangle 18"/>
          <p:cNvSpPr/>
          <p:nvPr/>
        </p:nvSpPr>
        <p:spPr>
          <a:xfrm>
            <a:off x="774376" y="2358161"/>
            <a:ext cx="3713585" cy="1070839"/>
          </a:xfrm>
          <a:prstGeom prst="roundRect">
            <a:avLst/>
          </a:prstGeom>
          <a:solidFill>
            <a:srgbClr val="AFDEF9"/>
          </a:solidFill>
          <a:ln w="28575">
            <a:solidFill>
              <a:srgbClr val="0076B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It doesn’t matter what others think of us when we’re singing, dancing, acting or painting.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675930" y="2358417"/>
            <a:ext cx="3712421" cy="1070839"/>
          </a:xfrm>
          <a:prstGeom prst="roundRect">
            <a:avLst/>
          </a:prstGeom>
          <a:solidFill>
            <a:srgbClr val="F8BD95"/>
          </a:solidFill>
          <a:ln w="28575">
            <a:solidFill>
              <a:srgbClr val="F472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What matters is that we have the freedom to be who we want to be.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517" y="3094121"/>
            <a:ext cx="2492192" cy="12259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1763" y="4038043"/>
            <a:ext cx="1276771" cy="227068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892" y="3466495"/>
            <a:ext cx="1396142" cy="204426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49" y="4291917"/>
            <a:ext cx="2224036" cy="202707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674" y="3529018"/>
            <a:ext cx="1210137" cy="1981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80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085" y="1920008"/>
            <a:ext cx="3682834" cy="4070845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774376" y="5201874"/>
            <a:ext cx="7804656" cy="1094990"/>
          </a:xfrm>
          <a:prstGeom prst="roundRect">
            <a:avLst/>
          </a:prstGeom>
          <a:solidFill>
            <a:srgbClr val="8ACBC0"/>
          </a:solidFill>
          <a:ln w="38100">
            <a:solidFill>
              <a:srgbClr val="009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How could you inspire others </a:t>
            </a:r>
            <a:br>
              <a:rPr lang="en-GB" sz="2400" b="1" dirty="0">
                <a:solidFill>
                  <a:schemeClr val="tx1"/>
                </a:solidFill>
              </a:rPr>
            </a:br>
            <a:r>
              <a:rPr lang="en-GB" sz="2400" b="1" dirty="0">
                <a:solidFill>
                  <a:schemeClr val="tx1"/>
                </a:solidFill>
              </a:rPr>
              <a:t>to express themselves?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F0"/>
                </a:solidFill>
              </a:rPr>
              <a:t>Good to Be Me!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74376" y="1473201"/>
            <a:ext cx="3713585" cy="1070839"/>
          </a:xfrm>
          <a:prstGeom prst="roundRect">
            <a:avLst/>
          </a:prstGeom>
          <a:solidFill>
            <a:srgbClr val="CFB6D8"/>
          </a:solidFill>
          <a:ln w="28575">
            <a:solidFill>
              <a:srgbClr val="4B37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Isn’t it wonderful that we can all express ourselves in different ways that suit us?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4675930" y="1473200"/>
            <a:ext cx="3712421" cy="1070839"/>
          </a:xfrm>
          <a:prstGeom prst="roundRect">
            <a:avLst/>
          </a:prstGeom>
          <a:solidFill>
            <a:srgbClr val="EDBCD9"/>
          </a:solidFill>
          <a:ln w="28575">
            <a:solidFill>
              <a:srgbClr val="CA0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/>
          <a:lstStyle/>
          <a:p>
            <a:r>
              <a:rPr lang="en-GB" dirty="0">
                <a:solidFill>
                  <a:schemeClr val="tx1"/>
                </a:solidFill>
              </a:rPr>
              <a:t>It feels good to express yourself. It also feels good to support and encourage others.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701"/>
          <a:stretch/>
        </p:blipFill>
        <p:spPr>
          <a:xfrm>
            <a:off x="-378538" y="2463084"/>
            <a:ext cx="3009706" cy="58341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60"/>
          <a:stretch/>
        </p:blipFill>
        <p:spPr>
          <a:xfrm>
            <a:off x="6477000" y="2251757"/>
            <a:ext cx="2127250" cy="625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9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447" y="1566333"/>
            <a:ext cx="2192166" cy="4742392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755650" y="2288931"/>
            <a:ext cx="4513036" cy="961493"/>
          </a:xfrm>
          <a:prstGeom prst="roundRect">
            <a:avLst/>
          </a:prstGeom>
          <a:solidFill>
            <a:srgbClr val="47B1E5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>
                <a:ea typeface="Arial"/>
                <a:cs typeface="Arial"/>
                <a:sym typeface="Arial"/>
              </a:rPr>
              <a:t>what makes you who you are and all the things you enjoy;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dirty="0">
                <a:solidFill>
                  <a:srgbClr val="00B0F0"/>
                </a:solidFill>
              </a:rPr>
            </a:br>
            <a:r>
              <a:rPr lang="en-GB" dirty="0">
                <a:solidFill>
                  <a:srgbClr val="00B0F0"/>
                </a:solidFill>
              </a:rPr>
              <a:t>Reflection</a:t>
            </a:r>
            <a:br>
              <a:rPr lang="en-GB" dirty="0">
                <a:solidFill>
                  <a:srgbClr val="00B0F0"/>
                </a:solidFill>
              </a:rPr>
            </a:b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99594" y="1473201"/>
            <a:ext cx="4178354" cy="562372"/>
          </a:xfrm>
          <a:prstGeom prst="roundRect">
            <a:avLst/>
          </a:prstGeom>
          <a:solidFill>
            <a:srgbClr val="8ACABF"/>
          </a:solidFill>
          <a:ln w="38100">
            <a:solidFill>
              <a:srgbClr val="0098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In this moment of quiet, think about: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6051" y="3503782"/>
            <a:ext cx="4577949" cy="1047748"/>
          </a:xfrm>
          <a:prstGeom prst="roundRect">
            <a:avLst/>
          </a:prstGeom>
          <a:solidFill>
            <a:srgbClr val="0EAEE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>
                <a:ea typeface="Arial"/>
                <a:cs typeface="Arial" panose="020B0604020202020204" pitchFamily="34" charset="0"/>
                <a:sym typeface="Arial"/>
              </a:rPr>
              <a:t>the ways in which you can express your personality, thoughts and feelings </a:t>
            </a:r>
            <a:br>
              <a:rPr lang="en-GB" dirty="0">
                <a:ea typeface="Arial"/>
                <a:cs typeface="Arial" panose="020B0604020202020204" pitchFamily="34" charset="0"/>
                <a:sym typeface="Arial"/>
              </a:rPr>
            </a:br>
            <a:r>
              <a:rPr lang="en-GB" dirty="0">
                <a:ea typeface="Arial"/>
                <a:cs typeface="Arial" panose="020B0604020202020204" pitchFamily="34" charset="0"/>
                <a:sym typeface="Arial"/>
              </a:rPr>
              <a:t>to others;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9594" y="4769577"/>
            <a:ext cx="4534406" cy="1323248"/>
          </a:xfrm>
          <a:prstGeom prst="roundRect">
            <a:avLst/>
          </a:prstGeom>
          <a:solidFill>
            <a:srgbClr val="0076B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dirty="0">
                <a:ea typeface="Arial"/>
                <a:cs typeface="Arial" panose="020B0604020202020204" pitchFamily="34" charset="0"/>
                <a:sym typeface="Arial"/>
              </a:rPr>
              <a:t>how you can learn about others when they express themselves to you and how we can all celebrate our individuality.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235" y="2288931"/>
            <a:ext cx="2221166" cy="423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871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00A7E7"/>
      </a:accent1>
      <a:accent2>
        <a:srgbClr val="F0821A"/>
      </a:accent2>
      <a:accent3>
        <a:srgbClr val="8C368C"/>
      </a:accent3>
      <a:accent4>
        <a:srgbClr val="009640"/>
      </a:accent4>
      <a:accent5>
        <a:srgbClr val="31B7BC"/>
      </a:accent5>
      <a:accent6>
        <a:srgbClr val="F9B000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Life Lesson Presentation V2" id="{9075686A-BB6B-4C5F-BC0D-73296D782684}" vid="{4608201B-E826-4581-90DB-3B317C1D1AD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Life Lesson Presentation</Template>
  <TotalTime>380</TotalTime>
  <Words>528</Words>
  <Application>Microsoft Office PowerPoint</Application>
  <PresentationFormat>On-screen Show (4:3)</PresentationFormat>
  <Paragraphs>45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Twinkl</vt:lpstr>
      <vt:lpstr>Roboto</vt:lpstr>
      <vt:lpstr>Office Theme</vt:lpstr>
      <vt:lpstr>PowerPoint Presentation</vt:lpstr>
      <vt:lpstr>PowerPoint Presentation</vt:lpstr>
      <vt:lpstr>PowerPoint Presentation</vt:lpstr>
      <vt:lpstr>This Is Me!</vt:lpstr>
      <vt:lpstr>Expressing Yourself</vt:lpstr>
      <vt:lpstr>Expressing Yourself</vt:lpstr>
      <vt:lpstr>Expressing Yourself</vt:lpstr>
      <vt:lpstr>Expressing Yourself</vt:lpstr>
      <vt:lpstr>Expressing Yourself</vt:lpstr>
      <vt:lpstr>Expressing Yourself</vt:lpstr>
      <vt:lpstr>Good to Be Me!</vt:lpstr>
      <vt:lpstr>Good to Be Me!</vt:lpstr>
      <vt:lpstr>Good to Be Me!</vt:lpstr>
      <vt:lpstr> Reflection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Life</dc:title>
  <dc:creator>Joseph Hayward</dc:creator>
  <cp:lastModifiedBy>jones, melanie</cp:lastModifiedBy>
  <cp:revision>27</cp:revision>
  <dcterms:created xsi:type="dcterms:W3CDTF">2021-01-14T11:28:30Z</dcterms:created>
  <dcterms:modified xsi:type="dcterms:W3CDTF">2021-02-03T08:32:33Z</dcterms:modified>
</cp:coreProperties>
</file>