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179857" y="286899"/>
            <a:ext cx="75241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Animals</a:t>
            </a:r>
            <a:r>
              <a:rPr lang="en-GB" sz="3600" b="0" u="sng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, including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humans – Year 2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3244788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there are a variety of common animals including fish, amphibians, reptiles, birds and mammals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animals can be carnivores, herbivores and omnivores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the structure of a variety of animals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the basic parts of the human body which parts link to each sense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229026" y="4917170"/>
            <a:ext cx="4003829" cy="156966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animals, including humans, have offspring which grow into adults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animals, including humans, have basic needs for survival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it is important for humans to exercise, eat the right amounts of different types of food, and have good hygiene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156879"/>
              </p:ext>
            </p:extLst>
          </p:nvPr>
        </p:nvGraphicFramePr>
        <p:xfrm>
          <a:off x="4313560" y="3743232"/>
          <a:ext cx="7549540" cy="2709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9270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6040270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Offspring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young of an animal.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Carnivore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Animals that eats meat.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Herbivore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Animals that eats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Omnivore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Animals that eat meat and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Hygiene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Keeping clean to stay healthy and prevent disease.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Balanced diet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Eating a variety of different foods.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Life cycle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changes living things go through to become adults.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45169"/>
                  </a:ext>
                </a:extLst>
              </a:tr>
            </a:tbl>
          </a:graphicData>
        </a:graphic>
      </p:graphicFrame>
      <p:pic>
        <p:nvPicPr>
          <p:cNvPr id="1028" name="Picture 4" descr="The Eatwell Plate – knowing your onions">
            <a:extLst>
              <a:ext uri="{FF2B5EF4-FFF2-40B4-BE49-F238E27FC236}">
                <a16:creationId xmlns:a16="http://schemas.microsoft.com/office/drawing/2014/main" id="{638F9ADE-2018-4301-AD6A-82A042421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221" y="907802"/>
            <a:ext cx="3332361" cy="280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uman Life Cycle - 7 Stages, &amp; Characteristic Features - GeeksforGeeks">
            <a:extLst>
              <a:ext uri="{FF2B5EF4-FFF2-40B4-BE49-F238E27FC236}">
                <a16:creationId xmlns:a16="http://schemas.microsoft.com/office/drawing/2014/main" id="{DD3E4FEC-0E1D-490E-A49D-3B04EE74F552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06" b="26219"/>
          <a:stretch/>
        </p:blipFill>
        <p:spPr bwMode="auto">
          <a:xfrm>
            <a:off x="4413054" y="1552554"/>
            <a:ext cx="3781803" cy="14436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30" name="Picture 6" descr="Premium Vector | Butterfly Life Cycle">
            <a:extLst>
              <a:ext uri="{FF2B5EF4-FFF2-40B4-BE49-F238E27FC236}">
                <a16:creationId xmlns:a16="http://schemas.microsoft.com/office/drawing/2014/main" id="{706DE63F-BC8B-41EC-AC1F-33C8F33016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t="7895" r="5068" b="12373"/>
          <a:stretch>
            <a:fillRect/>
          </a:stretch>
        </p:blipFill>
        <p:spPr bwMode="auto">
          <a:xfrm>
            <a:off x="1431141" y="3125842"/>
            <a:ext cx="2358640" cy="179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2E05230-B1B4-476D-B8C8-A682C1EFC60A}"/>
</file>

<file path=customXml/itemProps2.xml><?xml version="1.0" encoding="utf-8"?>
<ds:datastoreItem xmlns:ds="http://schemas.openxmlformats.org/officeDocument/2006/customXml" ds:itemID="{398B23ED-199A-41BA-B076-8FB76451C3EF}"/>
</file>

<file path=customXml/itemProps3.xml><?xml version="1.0" encoding="utf-8"?>
<ds:datastoreItem xmlns:ds="http://schemas.openxmlformats.org/officeDocument/2006/customXml" ds:itemID="{32FF7127-D3F9-48F3-A7FB-94B740F8C082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4637</TotalTime>
  <Words>176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James Moss</cp:lastModifiedBy>
  <cp:revision>6</cp:revision>
  <cp:lastPrinted>2025-02-06T10:31:54Z</cp:lastPrinted>
  <dcterms:created xsi:type="dcterms:W3CDTF">2025-01-23T10:05:23Z</dcterms:created>
  <dcterms:modified xsi:type="dcterms:W3CDTF">2025-06-09T14:21:29Z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