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5AAF60-8E4E-402A-ACF4-580D3113CE66}" v="1" dt="2026-04-24T10:05:41.2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custSel modSld">
      <pc:chgData name="Ruth Goulding" userId="1a01eaf3-d191-4ab9-beef-7f97a9d42710" providerId="ADAL" clId="{7A4290A9-D0B8-4B16-9D1F-0E8F5595B096}" dt="2026-04-24T10:14:13.534" v="672" actId="14100"/>
      <pc:docMkLst>
        <pc:docMk/>
      </pc:docMkLst>
      <pc:sldChg chg="addSp delSp modSp mod">
        <pc:chgData name="Ruth Goulding" userId="1a01eaf3-d191-4ab9-beef-7f97a9d42710" providerId="ADAL" clId="{7A4290A9-D0B8-4B16-9D1F-0E8F5595B096}" dt="2026-04-24T10:14:13.534" v="672" actId="14100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6-04-24T10:13:33.101" v="665" actId="14100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7A4290A9-D0B8-4B16-9D1F-0E8F5595B096}" dt="2026-04-24T10:14:09.223" v="671" actId="1076"/>
          <ac:spMkLst>
            <pc:docMk/>
            <pc:sldMk cId="1873034050" sldId="256"/>
            <ac:spMk id="8" creationId="{EF0105E6-BA07-457A-9932-5B2AC69B8D6C}"/>
          </ac:spMkLst>
        </pc:spChg>
        <pc:graphicFrameChg chg="add del mod modGraphic">
          <ac:chgData name="Ruth Goulding" userId="1a01eaf3-d191-4ab9-beef-7f97a9d42710" providerId="ADAL" clId="{7A4290A9-D0B8-4B16-9D1F-0E8F5595B096}" dt="2026-04-24T10:09:56.252" v="623" actId="478"/>
          <ac:graphicFrameMkLst>
            <pc:docMk/>
            <pc:sldMk cId="1873034050" sldId="256"/>
            <ac:graphicFrameMk id="7" creationId="{CE58B73B-02D1-1AFB-0E2B-F08F9F30424C}"/>
          </ac:graphicFrameMkLst>
        </pc:graphicFrameChg>
        <pc:graphicFrameChg chg="mod modGraphic">
          <ac:chgData name="Ruth Goulding" userId="1a01eaf3-d191-4ab9-beef-7f97a9d42710" providerId="ADAL" clId="{7A4290A9-D0B8-4B16-9D1F-0E8F5595B096}" dt="2026-04-24T10:13:38.374" v="666" actId="1076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mod modCrop">
          <ac:chgData name="Ruth Goulding" userId="1a01eaf3-d191-4ab9-beef-7f97a9d42710" providerId="ADAL" clId="{7A4290A9-D0B8-4B16-9D1F-0E8F5595B096}" dt="2026-04-24T10:14:13.534" v="672" actId="14100"/>
          <ac:picMkLst>
            <pc:docMk/>
            <pc:sldMk cId="1873034050" sldId="256"/>
            <ac:picMk id="3" creationId="{34DB291F-FCDD-3654-B217-9EACB5457722}"/>
          </ac:picMkLst>
        </pc:picChg>
        <pc:picChg chg="mod">
          <ac:chgData name="Ruth Goulding" userId="1a01eaf3-d191-4ab9-beef-7f97a9d42710" providerId="ADAL" clId="{7A4290A9-D0B8-4B16-9D1F-0E8F5595B096}" dt="2026-04-24T10:13:27.355" v="663" actId="1076"/>
          <ac:picMkLst>
            <pc:docMk/>
            <pc:sldMk cId="1873034050" sldId="256"/>
            <ac:picMk id="6" creationId="{CD699DC7-36B7-4C7D-2178-49B725463E0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364643" y="286899"/>
            <a:ext cx="51545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DT Serve a Salad– Year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4182176" y="983682"/>
            <a:ext cx="4318273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main messages from each Eatwell Guide food groups.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and classify ingredients in composite dishes.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size of the food groups shows us the proportion in which different types of foods are needed for a healthy diet.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and carry out the getting ready to cook steps.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Examples of foods available in different seasons and a benefit of choosing seasonal food.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27246" y="970721"/>
            <a:ext cx="3474793" cy="415498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 know how to</a:t>
            </a:r>
          </a:p>
          <a:p>
            <a:endParaRPr lang="en-GB" sz="1200" dirty="0">
              <a:latin typeface="Aravis Med" panose="020F0504050408030004" pitchFamily="34" charset="0"/>
              <a:ea typeface="Aravis Med" panose="020F05040504080300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and discuss different types of salad.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salad ingredients and sort them into the correct food groups.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that a third of the food we eat should come from the Fruit and vegetable group and a third should come starchy carbohydrates group.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that some foods provide fibre and explain the role of fibre in the diet.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and explain the get ready to cook steps.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prepare ingredients by safely using the bridge hold, claw grip and grating techniques.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foods associated with a selection of countries around the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design criteria for a salad based around the requirements of an individual and purpose. </a:t>
            </a:r>
            <a:endParaRPr lang="en-GB" sz="1200" b="1" u="sng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647119"/>
              </p:ext>
            </p:extLst>
          </p:nvPr>
        </p:nvGraphicFramePr>
        <p:xfrm>
          <a:off x="4182176" y="3233006"/>
          <a:ext cx="7766651" cy="33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965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6551686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Nutrition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The study of food and how your body needs healthy ingredients to grow, repair itself, and keep you strong.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Savory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Food types that aren’t sweet.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Seasonality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The times of year when foods, such as fruit and vegetables, are ripe and ready to eat.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Aesthetic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How food looks appealing thinking about colour, shape, texture and presentation.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Hygiene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Keeping food handling, storage and preparation clean, safe and healthy to eat.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Ingredients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different foods that are put together to create a particular meal/dish.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169334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Varied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Having many different types of food/ food from different food groups.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45169"/>
                  </a:ext>
                </a:extLst>
              </a:tr>
              <a:tr h="169334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Evaluate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Carefully judge the value, quality, or importance of something to decide how good or bad it is.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314641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34DB291F-FCDD-3654-B217-9EACB54577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29" t="12787" r="12493" b="13911"/>
          <a:stretch>
            <a:fillRect/>
          </a:stretch>
        </p:blipFill>
        <p:spPr>
          <a:xfrm>
            <a:off x="1041786" y="5163196"/>
            <a:ext cx="2237059" cy="1554846"/>
          </a:xfrm>
          <a:prstGeom prst="rect">
            <a:avLst/>
          </a:prstGeom>
        </p:spPr>
      </p:pic>
      <p:pic>
        <p:nvPicPr>
          <p:cNvPr id="6" name="Picture 5" descr="A picture containing text, plate, colorful&#10;&#10;Description automatically generated">
            <a:extLst>
              <a:ext uri="{FF2B5EF4-FFF2-40B4-BE49-F238E27FC236}">
                <a16:creationId xmlns:a16="http://schemas.microsoft.com/office/drawing/2014/main" id="{CD699DC7-36B7-4C7D-2178-49B725463E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4" b="14288"/>
          <a:stretch/>
        </p:blipFill>
        <p:spPr>
          <a:xfrm>
            <a:off x="8500449" y="835446"/>
            <a:ext cx="2883683" cy="234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2D67AB-4B84-45A0-8D4D-961B667F80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823D6A-EB3D-4E05-AA74-4F041185EB15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3.xml><?xml version="1.0" encoding="utf-8"?>
<ds:datastoreItem xmlns:ds="http://schemas.openxmlformats.org/officeDocument/2006/customXml" ds:itemID="{956BC9E9-83B8-4BE6-BC46-79D1225B2E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341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 Med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6</cp:revision>
  <cp:lastPrinted>2025-02-06T10:31:54Z</cp:lastPrinted>
  <dcterms:created xsi:type="dcterms:W3CDTF">2025-01-23T10:05:23Z</dcterms:created>
  <dcterms:modified xsi:type="dcterms:W3CDTF">2026-04-24T10:14:22Z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