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openxmlformats.org/officeDocument/2006/relationships/customXml" Target="../customXml/item3.xml"/><Relationship Id="rId4" Type="http://schemas.openxmlformats.org/officeDocument/2006/relationships/viewProps" Target="viewProps.xml"/><Relationship Id="rId9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E3871DEB-EEFF-4320-A1E2-0710BBEBF181}"/>
    <pc:docChg chg="custSel modSld">
      <pc:chgData name="Ruth Goulding" userId="1a01eaf3-d191-4ab9-beef-7f97a9d42710" providerId="ADAL" clId="{E3871DEB-EEFF-4320-A1E2-0710BBEBF181}" dt="2025-06-03T08:47:19.447" v="1461" actId="14100"/>
      <pc:docMkLst>
        <pc:docMk/>
      </pc:docMkLst>
      <pc:sldChg chg="addSp delSp modSp mod">
        <pc:chgData name="Ruth Goulding" userId="1a01eaf3-d191-4ab9-beef-7f97a9d42710" providerId="ADAL" clId="{E3871DEB-EEFF-4320-A1E2-0710BBEBF181}" dt="2025-06-03T08:47:19.447" v="1461" actId="14100"/>
        <pc:sldMkLst>
          <pc:docMk/>
          <pc:sldMk cId="1873034050" sldId="256"/>
        </pc:sldMkLst>
        <pc:spChg chg="mod">
          <ac:chgData name="Ruth Goulding" userId="1a01eaf3-d191-4ab9-beef-7f97a9d42710" providerId="ADAL" clId="{E3871DEB-EEFF-4320-A1E2-0710BBEBF181}" dt="2025-06-03T08:46:56.056" v="1459" actId="20577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Ruth Goulding" userId="1a01eaf3-d191-4ab9-beef-7f97a9d42710" providerId="ADAL" clId="{E3871DEB-EEFF-4320-A1E2-0710BBEBF181}" dt="2025-06-03T08:13:24.208" v="532" actId="20577"/>
          <ac:spMkLst>
            <pc:docMk/>
            <pc:sldMk cId="1873034050" sldId="256"/>
            <ac:spMk id="5" creationId="{2D998827-D103-448C-9E42-668F38B2EFC5}"/>
          </ac:spMkLst>
        </pc:spChg>
        <pc:spChg chg="mod">
          <ac:chgData name="Ruth Goulding" userId="1a01eaf3-d191-4ab9-beef-7f97a9d42710" providerId="ADAL" clId="{E3871DEB-EEFF-4320-A1E2-0710BBEBF181}" dt="2025-06-03T08:21:09.074" v="767" actId="20577"/>
          <ac:spMkLst>
            <pc:docMk/>
            <pc:sldMk cId="1873034050" sldId="256"/>
            <ac:spMk id="8" creationId="{EF0105E6-BA07-457A-9932-5B2AC69B8D6C}"/>
          </ac:spMkLst>
        </pc:spChg>
        <pc:graphicFrameChg chg="mod modGraphic">
          <ac:chgData name="Ruth Goulding" userId="1a01eaf3-d191-4ab9-beef-7f97a9d42710" providerId="ADAL" clId="{E3871DEB-EEFF-4320-A1E2-0710BBEBF181}" dt="2025-06-03T08:47:09.463" v="1460" actId="1076"/>
          <ac:graphicFrameMkLst>
            <pc:docMk/>
            <pc:sldMk cId="1873034050" sldId="256"/>
            <ac:graphicFrameMk id="10" creationId="{A179CA38-19D1-4F95-A408-9E1AF51FA0A5}"/>
          </ac:graphicFrameMkLst>
        </pc:graphicFrameChg>
        <pc:picChg chg="del">
          <ac:chgData name="Ruth Goulding" userId="1a01eaf3-d191-4ab9-beef-7f97a9d42710" providerId="ADAL" clId="{E3871DEB-EEFF-4320-A1E2-0710BBEBF181}" dt="2025-06-03T08:35:00.213" v="1362" actId="478"/>
          <ac:picMkLst>
            <pc:docMk/>
            <pc:sldMk cId="1873034050" sldId="256"/>
            <ac:picMk id="13" creationId="{DD3E4FEC-0E1D-490E-A49D-3B04EE74F552}"/>
          </ac:picMkLst>
        </pc:picChg>
        <pc:picChg chg="add mod">
          <ac:chgData name="Ruth Goulding" userId="1a01eaf3-d191-4ab9-beef-7f97a9d42710" providerId="ADAL" clId="{E3871DEB-EEFF-4320-A1E2-0710BBEBF181}" dt="2025-06-03T08:47:19.447" v="1461" actId="14100"/>
          <ac:picMkLst>
            <pc:docMk/>
            <pc:sldMk cId="1873034050" sldId="256"/>
            <ac:picMk id="1026" creationId="{02D2A13B-B0DF-46CD-B38A-7B2B15BDBA1E}"/>
          </ac:picMkLst>
        </pc:picChg>
        <pc:picChg chg="del">
          <ac:chgData name="Ruth Goulding" userId="1a01eaf3-d191-4ab9-beef-7f97a9d42710" providerId="ADAL" clId="{E3871DEB-EEFF-4320-A1E2-0710BBEBF181}" dt="2025-06-03T08:35:05.025" v="1363" actId="478"/>
          <ac:picMkLst>
            <pc:docMk/>
            <pc:sldMk cId="1873034050" sldId="256"/>
            <ac:picMk id="1028" creationId="{638F9ADE-2018-4301-AD6A-82A042421FE1}"/>
          </ac:picMkLst>
        </pc:picChg>
        <pc:picChg chg="del">
          <ac:chgData name="Ruth Goulding" userId="1a01eaf3-d191-4ab9-beef-7f97a9d42710" providerId="ADAL" clId="{E3871DEB-EEFF-4320-A1E2-0710BBEBF181}" dt="2025-06-03T08:11:11.638" v="289" actId="478"/>
          <ac:picMkLst>
            <pc:docMk/>
            <pc:sldMk cId="1873034050" sldId="256"/>
            <ac:picMk id="1030" creationId="{706DE63F-BC8B-41EC-AC1F-33C8F33016E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1583433" y="286899"/>
            <a:ext cx="671696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Properties of Materials – Year 5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7" y="1130772"/>
            <a:ext cx="3244788" cy="267765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Describe the simple physical properties of some materials.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and name a variety of everyday materials.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Compare and group together a variety of everyday materials on the basis of their simple physical properties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the suitability of a variety of everyday materials for particular uses.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Know how the shapes of solid objects made from some materials can be changed by bending, twisting and stretching.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328900" y="3930380"/>
            <a:ext cx="3244788" cy="267765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to compare and group together everyday materials on the basis of their properties, including hardness, solubility, transparency, conductivity and response to magnets.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B0C0C"/>
                </a:solidFill>
                <a:effectLst/>
                <a:latin typeface="Twinkl Cursive Looped" panose="02000000000000000000" pitchFamily="2" charset="0"/>
              </a:rPr>
              <a:t>know that some materials will dissolve in liquid to form a solution, and describe how to recover a substance from a solution.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B0C0C"/>
                </a:solidFill>
                <a:effectLst/>
                <a:latin typeface="Twinkl Cursive Looped" panose="02000000000000000000" pitchFamily="2" charset="0"/>
              </a:rPr>
              <a:t>give reasons, based on evidence from comparative and fair tests, for the particular uses of everyday materials, including metals, wood and plastic.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latin typeface="Twinkl Cursive Looped" panose="02000000000000000000" pitchFamily="2" charset="0"/>
            </a:endParaRP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674502"/>
              </p:ext>
            </p:extLst>
          </p:nvPr>
        </p:nvGraphicFramePr>
        <p:xfrm>
          <a:off x="3953036" y="3920841"/>
          <a:ext cx="7398676" cy="26077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1247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5937429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33866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Twinkl Cursive Looped" panose="02000000000000000000" pitchFamily="2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Insulator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 material that doesn’t let electricity or heat pass through it.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Conductor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 material that allows electricity and heat to pass through it easily.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Transparent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 material that allows light to completely pass through it so that things can be seen clearly through 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Opaque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Materials that don’t allow any light to pass through.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130692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Soluble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 material, that when mixed with a liquid, breaks down into tiny particles that can’t be seen.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result of a soluble substance dissolving into a liquid.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1026" name="Picture 2" descr="72 Science Learning Mats - 6 for each year group 1 to 6, colour and black  and white | Teaching Resources">
            <a:extLst>
              <a:ext uri="{FF2B5EF4-FFF2-40B4-BE49-F238E27FC236}">
                <a16:creationId xmlns:a16="http://schemas.microsoft.com/office/drawing/2014/main" id="{02D2A13B-B0DF-46CD-B38A-7B2B15BDBA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1" t="20588" r="8776" b="8658"/>
          <a:stretch/>
        </p:blipFill>
        <p:spPr bwMode="auto">
          <a:xfrm>
            <a:off x="5390034" y="1107525"/>
            <a:ext cx="4130484" cy="2526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41E6502-BE0F-44E3-804A-50BEC8887BE3}"/>
</file>

<file path=customXml/itemProps2.xml><?xml version="1.0" encoding="utf-8"?>
<ds:datastoreItem xmlns:ds="http://schemas.openxmlformats.org/officeDocument/2006/customXml" ds:itemID="{A3C083FF-C55C-41F9-BB95-18BC5C004C78}"/>
</file>

<file path=customXml/itemProps3.xml><?xml version="1.0" encoding="utf-8"?>
<ds:datastoreItem xmlns:ds="http://schemas.openxmlformats.org/officeDocument/2006/customXml" ds:itemID="{DAB37FD6-56C1-433F-BA98-9C7B167FE315}"/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73</TotalTime>
  <Words>262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9</cp:revision>
  <cp:lastPrinted>2025-02-06T10:31:54Z</cp:lastPrinted>
  <dcterms:created xsi:type="dcterms:W3CDTF">2025-01-23T10:05:23Z</dcterms:created>
  <dcterms:modified xsi:type="dcterms:W3CDTF">2025-06-03T08:47:34Z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