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EAE31D-6A4D-432A-9C40-36B4E0213A63}" v="1" dt="2026-04-09T20:25:10.818"/>
    <p1510:client id="{D7C70D51-8EA0-4189-950B-C5605F3AF2B4}" v="8" dt="2026-04-09T17:58:07.8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modSld">
      <pc:chgData name="Ruth Goulding" userId="1a01eaf3-d191-4ab9-beef-7f97a9d42710" providerId="ADAL" clId="{7A4290A9-D0B8-4B16-9D1F-0E8F5595B096}" dt="2026-04-09T20:25:10.818" v="10" actId="1076"/>
      <pc:docMkLst>
        <pc:docMk/>
      </pc:docMkLst>
      <pc:sldChg chg="modSp mod">
        <pc:chgData name="Ruth Goulding" userId="1a01eaf3-d191-4ab9-beef-7f97a9d42710" providerId="ADAL" clId="{7A4290A9-D0B8-4B16-9D1F-0E8F5595B096}" dt="2026-04-09T20:25:10.818" v="10" actId="1076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6-04-09T20:25:06.107" v="9" actId="20577"/>
          <ac:spMkLst>
            <pc:docMk/>
            <pc:sldMk cId="1873034050" sldId="256"/>
            <ac:spMk id="4" creationId="{0A247B8F-1D07-4FCC-9D15-46A88F6499D7}"/>
          </ac:spMkLst>
        </pc:spChg>
        <pc:picChg chg="mod">
          <ac:chgData name="Ruth Goulding" userId="1a01eaf3-d191-4ab9-beef-7f97a9d42710" providerId="ADAL" clId="{7A4290A9-D0B8-4B16-9D1F-0E8F5595B096}" dt="2026-04-09T20:25:10.818" v="10" actId="1076"/>
          <ac:picMkLst>
            <pc:docMk/>
            <pc:sldMk cId="1873034050" sldId="256"/>
            <ac:picMk id="1028" creationId="{053667D9-31B6-940A-8634-68846F00C7D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222500" y="320465"/>
            <a:ext cx="63507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Rainforest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Geography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851624" y="1161987"/>
            <a:ext cx="3538557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to use maps, atlases and globes to locate the world’s continents and countries.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Understand the meaning of human and physical characteristics in Geography.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the capital cities for the UK countries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the world’s oceans.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Know that places can be hot or cold depending on their proximity to the equator.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72597" y="3858444"/>
            <a:ext cx="3325492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Aravis Med" panose="020F0504050408030004" pitchFamily="34" charset="0"/>
                <a:ea typeface="Aravis Med" panose="020F0504050408030004" pitchFamily="34" charset="0"/>
                <a:cs typeface="Times New Roman" panose="02020603050405020304" pitchFamily="18" charset="0"/>
              </a:rPr>
              <a:t>The location of rainforests around the world.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  <a:cs typeface="Times New Roman" panose="02020603050405020304" pitchFamily="18" charset="0"/>
              </a:rPr>
              <a:t>The countries and major cities in South America.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Aravis Med" panose="020F0504050408030004" pitchFamily="34" charset="0"/>
                <a:ea typeface="Aravis Med" panose="020F0504050408030004" pitchFamily="34" charset="0"/>
                <a:cs typeface="Times New Roman" panose="02020603050405020304" pitchFamily="18" charset="0"/>
              </a:rPr>
              <a:t>Understand the biome of the rainforest.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  <a:cs typeface="Times New Roman" panose="02020603050405020304" pitchFamily="18" charset="0"/>
              </a:rPr>
              <a:t>To know about the people and settlements in the Amazon Rainforest.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  <a:cs typeface="Times New Roman" panose="02020603050405020304" pitchFamily="18" charset="0"/>
              </a:rPr>
              <a:t>Understand the importance of the rainforest and the threats that the rainforest faces.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  <a:cs typeface="Times New Roman" panose="02020603050405020304" pitchFamily="18" charset="0"/>
              </a:rPr>
              <a:t>Compare the Amazon Rainforest to other locations in the world.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10272477" y="141568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846755"/>
              </p:ext>
            </p:extLst>
          </p:nvPr>
        </p:nvGraphicFramePr>
        <p:xfrm>
          <a:off x="7761559" y="1161987"/>
          <a:ext cx="3929697" cy="518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514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2633183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Equator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imaginary line around the middle of the Earth, that divides it into the top half (Northern Hemisphere and Southern Hemisphere)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. It's the hottest part of Earth</a:t>
                      </a:r>
                      <a:endParaRPr lang="en-GB" sz="11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Biome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Regions of the world with similar climate, animals and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Indigenous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original inhabitants of a region with their own cultures and language.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0464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Deforestation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Deliberate and permanent removal of forests and trees.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Species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group of living things that have similar characteristics and when together, can reproduce.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15551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Emergent Layer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highest, topmost layer of trees. Consists of trees that require a lot of sunlight.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Canopy Layer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second tallest layer of trees that form a dense roof over the forest.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029547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Understory Layer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dark humid layer of the rainforest, below the canopy. Filled with plants and young trees.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742268"/>
                  </a:ext>
                </a:extLst>
              </a:tr>
            </a:tbl>
          </a:graphicData>
        </a:graphic>
      </p:graphicFrame>
      <p:pic>
        <p:nvPicPr>
          <p:cNvPr id="6" name="Picture 2" descr="Locating tropical rainforests on a world map - Teach It Forward">
            <a:extLst>
              <a:ext uri="{FF2B5EF4-FFF2-40B4-BE49-F238E27FC236}">
                <a16:creationId xmlns:a16="http://schemas.microsoft.com/office/drawing/2014/main" id="{D98D6CC7-15A4-A025-E2D8-974705F36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965" y="4188090"/>
            <a:ext cx="3831718" cy="216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yers of the Rainforest KS2 | Lessons and Facts from PlanBee">
            <a:extLst>
              <a:ext uri="{FF2B5EF4-FFF2-40B4-BE49-F238E27FC236}">
                <a16:creationId xmlns:a16="http://schemas.microsoft.com/office/drawing/2014/main" id="{053667D9-31B6-940A-8634-68846F00C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45" y="491216"/>
            <a:ext cx="2612395" cy="326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239C9D-6131-4DB6-ACA2-F0C8B0FE1C2A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3F7BDFCE-6D93-4D7C-BC91-F392F165A91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FE8F34C-FFED-4C19-8ABC-821D84901F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176</TotalTime>
  <Words>282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19</cp:revision>
  <dcterms:created xsi:type="dcterms:W3CDTF">2025-01-23T10:05:23Z</dcterms:created>
  <dcterms:modified xsi:type="dcterms:W3CDTF">2026-04-09T20:25:12Z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