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0835D2B5-1A0D-4CEE-A985-497B8D8E2A8E}"/>
    <pc:docChg chg="custSel modSld">
      <pc:chgData name="Ruth Goulding" userId="1a01eaf3-d191-4ab9-beef-7f97a9d42710" providerId="ADAL" clId="{0835D2B5-1A0D-4CEE-A985-497B8D8E2A8E}" dt="2025-06-02T18:33:04.019" v="1776" actId="1076"/>
      <pc:docMkLst>
        <pc:docMk/>
      </pc:docMkLst>
      <pc:sldChg chg="addSp delSp modSp mod">
        <pc:chgData name="Ruth Goulding" userId="1a01eaf3-d191-4ab9-beef-7f97a9d42710" providerId="ADAL" clId="{0835D2B5-1A0D-4CEE-A985-497B8D8E2A8E}" dt="2025-06-02T18:33:04.019" v="1776" actId="1076"/>
        <pc:sldMkLst>
          <pc:docMk/>
          <pc:sldMk cId="1873034050" sldId="256"/>
        </pc:sldMkLst>
        <pc:spChg chg="mod">
          <ac:chgData name="Ruth Goulding" userId="1a01eaf3-d191-4ab9-beef-7f97a9d42710" providerId="ADAL" clId="{0835D2B5-1A0D-4CEE-A985-497B8D8E2A8E}" dt="2025-06-02T14:55:24.291" v="12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0835D2B5-1A0D-4CEE-A985-497B8D8E2A8E}" dt="2025-06-02T16:24:41.811" v="857" actId="1076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0835D2B5-1A0D-4CEE-A985-497B8D8E2A8E}" dt="2025-06-02T16:24:46.671" v="858" actId="1076"/>
          <ac:spMkLst>
            <pc:docMk/>
            <pc:sldMk cId="1873034050" sldId="256"/>
            <ac:spMk id="8" creationId="{EF0105E6-BA07-457A-9932-5B2AC69B8D6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3" creationId="{DD3FA4CA-5A0C-4698-BDC8-0D834D5DC46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4" creationId="{975C789B-8BD4-4122-95A6-9C453986DB3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5" creationId="{E21A728E-4F5A-4211-8DA2-556CF00335D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6" creationId="{374B7429-526E-4992-A7D2-A2BD96FAF6B6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7" creationId="{8864D4AC-9A8D-47A9-830B-6C08798DE8C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8" creationId="{B9FC588B-3DDF-4D4D-8EC6-57545180F920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9" creationId="{D7D25DE5-DF52-4083-987C-2B9EE17936E3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0" creationId="{157641D7-201F-4940-A529-FEFB5085300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1" creationId="{6114F523-1EEF-4AA0-B8E0-F3DED0A44D0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2" creationId="{C6EA1440-1090-4753-9381-54038BE6490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3" creationId="{2AD33DC2-23DB-4909-BBAA-9361424C5764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4" creationId="{53434C58-31B0-4F13-AEA4-4600FA986E99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5" creationId="{C52EC796-814D-43C3-8B52-6B0CBA3B0FC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6" creationId="{4D50A328-BDC6-4C51-9CC0-15BC46506731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7" creationId="{DE840E5C-D3CA-4581-8723-98F317CFB91B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8" creationId="{FEF4849C-2621-471E-AC25-BA4CDA4E44A2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29" creationId="{056C4C2A-48CE-485C-99E2-2BF512D43DB7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0" creationId="{5E06F6DD-09E1-451F-AF9A-91157B5AA57A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1" creationId="{F736078C-FFB0-463C-A285-1FA4A9873C71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2" creationId="{D08256FE-DAE4-499A-AC7A-0FD53CCA99D4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3" creationId="{965E1B19-378A-4728-862D-8886A890F62E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4" creationId="{C7C61BCD-CB5C-4157-B0D2-CABF8A1BCE7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5" creationId="{D4980D9C-6E67-4913-9D16-1F679B0ECA7A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6" creationId="{489D4B7C-3528-4743-8968-BB1316F43D3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7" creationId="{0899FF39-EC8F-49A4-A283-61CD6130518A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8" creationId="{D4B83EB9-D2E2-4BB2-89CB-DCAE448A913D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39" creationId="{EF12C1B8-EF11-43C8-8B15-7F053AD6355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0" creationId="{C36D7785-E05E-4262-B875-6517DC3B311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1" creationId="{8CA168B0-09D4-41D0-8972-72F859A14187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2" creationId="{9BFEA2D4-8BE7-4A0D-A3BD-B24482367A79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3" creationId="{CC8D02E8-78D0-4DE2-8355-2F1710CA942A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4" creationId="{8782D499-DE78-4BB1-B8F3-EBE95D69461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5" creationId="{63A011C7-5260-4579-B558-B520469E8853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6" creationId="{1CCD93AE-30A1-4C00-A216-53C87779062B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7" creationId="{2749FC09-5F03-4B4B-BA87-0C365C4CFFF7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8" creationId="{A7DDC6F8-3140-4C34-8DA7-55FB3B029DB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49" creationId="{64E83D0C-EB54-416D-B9F5-9539959C4320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0" creationId="{77BFFB35-6023-42CC-9DF8-6AB6EAF14A50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1" creationId="{32F6EE13-BBD9-4D9B-AADA-AA2F9E3CDC66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2" creationId="{9FF16A37-01CC-4954-AC82-49305FF21713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3" creationId="{E426C9EC-38AD-4C55-9919-91A960DE43F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4" creationId="{5BFD8564-1AB1-461F-81E9-889A0D568C46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5" creationId="{A5AFBF12-B482-4A2B-8A3D-70EF94BA98D1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6" creationId="{9D92A345-BD47-4F5D-85CC-E2E18236345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7" creationId="{C0B529B9-AFE7-4EB4-ABE3-C7AF1017CCE6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8" creationId="{0961FF7B-80B8-491D-86E7-8ACEDFE0C871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59" creationId="{134F3EB1-3B07-4AFD-80D9-C273A0EF297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0" creationId="{1DCDC3FC-DC61-4603-AA8A-95A07D422DDB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1" creationId="{7B0F675C-615D-4CAD-9C41-3EC9F4AE212B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2" creationId="{CB425188-0849-4107-8C22-A4CEA0502322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3" creationId="{1186B46F-1906-4BC6-AEBF-425D0F2AFB30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4" creationId="{FF12EA69-3A6A-45A5-A462-0BA6D8E1DA04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5" creationId="{BE27FC09-9962-49FA-99A9-D0244F718D86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6" creationId="{36C0BA29-AB26-4E6E-8C56-FDFF2E76CC1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7" creationId="{AC758F15-7021-4D19-97A3-9B42184C5313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8" creationId="{F6E7BF25-CE69-4C0F-934D-ACA38BB1BA79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69" creationId="{9A9EC207-685E-4684-B992-11D6A4859F2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0" creationId="{881EB897-6A42-4369-9554-FAAD68CA66D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1" creationId="{B51D31D4-2358-4499-BA0C-74B3BFAF1AC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2" creationId="{0D69E1D3-BFA8-4FFC-B661-43C4176B022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3" creationId="{9CC70A30-2F24-4C4E-88B8-1311BB86D1B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4" creationId="{F74875AE-EB22-487F-9E23-B72A6B6DE7D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5" creationId="{BA01C17A-3C4A-42DD-83EB-7D847BD35ACE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6" creationId="{89448C8D-2DB3-4A4A-8D05-6B7734791621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7" creationId="{5537F995-3586-4347-8B8C-60E2C8C0B0CE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8" creationId="{B2CC3A1F-3E17-467A-A3F8-90623A60A35D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79" creationId="{364D7253-6D06-4BBF-9A1B-4BF61982C6A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0" creationId="{9BC6D78A-3FA6-40A8-9083-6E9739041D5E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1" creationId="{1B6ED1F8-7741-4DD6-93C7-98470D56E2A2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2" creationId="{F7009672-6591-4656-BAB1-613F34C1F0A5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3" creationId="{7E6C9982-B936-411E-81B6-6184134B0B92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4" creationId="{07F29C89-D0BF-4CD7-B5B7-918127DE2C3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5" creationId="{F81D7A1D-DF0B-4339-A76E-0976F7C0BF9E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6" creationId="{397ADFEE-EF26-44C0-BE69-B6FBA475B703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7" creationId="{1022AE66-37AD-4379-9D56-612F43A05ED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8" creationId="{5E3542C6-E0EA-4736-9383-CD7FC820CF43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89" creationId="{69A9FF42-B830-4298-B8FA-CAD28E1625E0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0" creationId="{3840213C-844B-4589-8049-BDE7CB5E83C6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1" creationId="{4906E193-94F0-4E30-A9C3-912098CCF717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2" creationId="{55CEBAE8-E72C-4CDF-BDC3-EABF53C3AD4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3" creationId="{903520C2-1964-4C66-806E-7D3FC124F420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4" creationId="{FC20EB2A-C832-44E5-9F4F-01BF8D06402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5" creationId="{BBD22995-60ED-4F64-B292-F8AF4E6A454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6" creationId="{22E516C8-AE30-452D-AA17-80C8724319A1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7" creationId="{FB8A44EC-7676-4D44-B42F-5285C9D0A863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8" creationId="{D5023717-B644-4FB6-8CF0-489C9DD61212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99" creationId="{9D6F7548-C483-49E8-A539-A47CF6DBA9BD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0" creationId="{D9D49776-7E88-4804-AD7C-C70734E967D0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1" creationId="{15A693EE-8288-46C9-B40A-1D9D834C735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2" creationId="{A0FEDAC4-CF05-4A49-A1E0-BF1874EE7532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3" creationId="{E2ACDD6A-6818-4DBF-87CD-A34C0C5C6CF8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4" creationId="{2A4A8515-823F-401A-A71E-19F4DFA3B8A9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5" creationId="{1315DEE1-0F33-423A-BC9F-E5CE53B1994D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6" creationId="{8F009B38-4CBB-4918-AAB6-05E50C0306FD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7" creationId="{1BD23D33-C937-4A57-BB2D-03769C62E31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8" creationId="{53578043-5DA6-4116-A8E6-E796F0C06F0C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09" creationId="{D243B3B2-D3F8-4520-A542-B806506FC199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10" creationId="{8995BB31-EC3B-490E-BE26-847881946E5F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11" creationId="{A41B8D93-971C-41E1-8A50-40D1950DB701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12" creationId="{89FE7968-8188-410B-9242-8A49604776FB}"/>
          </ac:spMkLst>
        </pc:spChg>
        <pc:spChg chg="mod">
          <ac:chgData name="Ruth Goulding" userId="1a01eaf3-d191-4ab9-beef-7f97a9d42710" providerId="ADAL" clId="{0835D2B5-1A0D-4CEE-A985-497B8D8E2A8E}" dt="2025-06-02T18:33:04.019" v="1776" actId="1076"/>
          <ac:spMkLst>
            <pc:docMk/>
            <pc:sldMk cId="1873034050" sldId="256"/>
            <ac:spMk id="113" creationId="{D596AD7C-C265-4419-9908-B5AB198B5D2B}"/>
          </ac:spMkLst>
        </pc:spChg>
        <pc:grpChg chg="mod">
          <ac:chgData name="Ruth Goulding" userId="1a01eaf3-d191-4ab9-beef-7f97a9d42710" providerId="ADAL" clId="{0835D2B5-1A0D-4CEE-A985-497B8D8E2A8E}" dt="2025-06-02T18:33:04.019" v="1776" actId="1076"/>
          <ac:grpSpMkLst>
            <pc:docMk/>
            <pc:sldMk cId="1873034050" sldId="256"/>
            <ac:grpSpMk id="12" creationId="{B711866E-FFBB-4508-8F3B-B9381C127D23}"/>
          </ac:grpSpMkLst>
        </pc:grpChg>
        <pc:graphicFrameChg chg="mod modGraphic">
          <ac:chgData name="Ruth Goulding" userId="1a01eaf3-d191-4ab9-beef-7f97a9d42710" providerId="ADAL" clId="{0835D2B5-1A0D-4CEE-A985-497B8D8E2A8E}" dt="2025-06-02T18:32:53.772" v="1775" actId="20577"/>
          <ac:graphicFrameMkLst>
            <pc:docMk/>
            <pc:sldMk cId="1873034050" sldId="256"/>
            <ac:graphicFrameMk id="3" creationId="{2DF02DD4-389B-4ACA-8E1B-523B371BACB3}"/>
          </ac:graphicFrameMkLst>
        </pc:graphicFrameChg>
        <pc:picChg chg="del">
          <ac:chgData name="Ruth Goulding" userId="1a01eaf3-d191-4ab9-beef-7f97a9d42710" providerId="ADAL" clId="{0835D2B5-1A0D-4CEE-A985-497B8D8E2A8E}" dt="2025-06-02T16:10:50.202" v="445" actId="478"/>
          <ac:picMkLst>
            <pc:docMk/>
            <pc:sldMk cId="1873034050" sldId="256"/>
            <ac:picMk id="6" creationId="{BD107308-FC73-4B89-B794-A1F6AB9162ED}"/>
          </ac:picMkLst>
        </pc:picChg>
        <pc:picChg chg="add del">
          <ac:chgData name="Ruth Goulding" userId="1a01eaf3-d191-4ab9-beef-7f97a9d42710" providerId="ADAL" clId="{0835D2B5-1A0D-4CEE-A985-497B8D8E2A8E}" dt="2025-06-02T16:16:47.653" v="450" actId="478"/>
          <ac:picMkLst>
            <pc:docMk/>
            <pc:sldMk cId="1873034050" sldId="256"/>
            <ac:picMk id="7" creationId="{2E2642B0-6A15-471F-8533-83E62FD4F4CB}"/>
          </ac:picMkLst>
        </pc:picChg>
        <pc:picChg chg="add mod">
          <ac:chgData name="Ruth Goulding" userId="1a01eaf3-d191-4ab9-beef-7f97a9d42710" providerId="ADAL" clId="{0835D2B5-1A0D-4CEE-A985-497B8D8E2A8E}" dt="2025-06-02T18:31:28.105" v="1772" actId="1076"/>
          <ac:picMkLst>
            <pc:docMk/>
            <pc:sldMk cId="1873034050" sldId="256"/>
            <ac:picMk id="1026" creationId="{9914660F-D372-4622-B4B3-EADB512A12D3}"/>
          </ac:picMkLst>
        </pc:picChg>
        <pc:picChg chg="del">
          <ac:chgData name="Ruth Goulding" userId="1a01eaf3-d191-4ab9-beef-7f97a9d42710" providerId="ADAL" clId="{0835D2B5-1A0D-4CEE-A985-497B8D8E2A8E}" dt="2025-06-02T16:10:48.202" v="444" actId="478"/>
          <ac:picMkLst>
            <pc:docMk/>
            <pc:sldMk cId="1873034050" sldId="256"/>
            <ac:picMk id="1028" creationId="{9BA128AF-1BCA-4C07-8CE1-395A769D21C9}"/>
          </ac:picMkLst>
        </pc:picChg>
        <pc:picChg chg="add mod">
          <ac:chgData name="Ruth Goulding" userId="1a01eaf3-d191-4ab9-beef-7f97a9d42710" providerId="ADAL" clId="{0835D2B5-1A0D-4CEE-A985-497B8D8E2A8E}" dt="2025-06-02T18:31:32.074" v="1773" actId="14100"/>
          <ac:picMkLst>
            <pc:docMk/>
            <pc:sldMk cId="1873034050" sldId="256"/>
            <ac:picMk id="1030" creationId="{26AF3A25-2B22-45B9-BCCC-E9B159AEC95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028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9450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329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529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258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228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629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1204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710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275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050283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43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0643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845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52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149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02/06/2025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441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4201130" y="320465"/>
            <a:ext cx="439344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Stuarts </a:t>
            </a:r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781815" y="816835"/>
            <a:ext cx="3325493" cy="175432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British history prior to 1600 and how people’s lives have shaped the nation.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How Britain has been influenced by the wider world.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The role of Kings and Queens and their links to religion.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 knowledge of ancient civilisations and their contributions to society.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84725" y="3802864"/>
            <a:ext cx="3086732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Analyse King James I belief in the divine right.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Identify how Guy Fawkes's actions could have changed the path of History.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Compare the Roundheads and Cavaliers during the civil war and how this fits with local history.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Use historical sources to decide whether Oliver Cromwell was a hero or a villain.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Learn why the plague spread so quickly and its similarity and differences with Covid 19.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949013" y="141568"/>
            <a:ext cx="1603240" cy="825228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3" name="Table 5">
            <a:extLst>
              <a:ext uri="{FF2B5EF4-FFF2-40B4-BE49-F238E27FC236}">
                <a16:creationId xmlns:a16="http://schemas.microsoft.com/office/drawing/2014/main" id="{2DF02DD4-389B-4ACA-8E1B-523B371BAC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724864"/>
              </p:ext>
            </p:extLst>
          </p:nvPr>
        </p:nvGraphicFramePr>
        <p:xfrm>
          <a:off x="4252714" y="1212788"/>
          <a:ext cx="5583816" cy="28429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1276">
                  <a:extLst>
                    <a:ext uri="{9D8B030D-6E8A-4147-A177-3AD203B41FA5}">
                      <a16:colId xmlns:a16="http://schemas.microsoft.com/office/drawing/2014/main" val="664483630"/>
                    </a:ext>
                  </a:extLst>
                </a:gridCol>
                <a:gridCol w="3752540">
                  <a:extLst>
                    <a:ext uri="{9D8B030D-6E8A-4147-A177-3AD203B41FA5}">
                      <a16:colId xmlns:a16="http://schemas.microsoft.com/office/drawing/2014/main" val="3655138470"/>
                    </a:ext>
                  </a:extLst>
                </a:gridCol>
              </a:tblGrid>
              <a:tr h="266927">
                <a:tc gridSpan="2"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Key Vocabulary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287602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Monarchy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A system of government where usually one person reigns, usually a King or Queen. This role is usually inherited.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4000029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Civil War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A war between people of the same country. Often they have very different ideas about how the country should be run.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545385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Plague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A disease that spreads quickly and kills many.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99825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Divine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‘Of God’ or ‘Relating to God’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5561734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Government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The people responsible for running the country. They are from one political party and consist of the Prime Minister and his cabinet ministers.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68943"/>
                  </a:ext>
                </a:extLst>
              </a:tr>
              <a:tr h="266927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Twinkl Cursive Looped" panose="02000000000000000000" pitchFamily="2" charset="0"/>
                        </a:rPr>
                        <a:t>Parliament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Twinkl Cursive Looped" panose="02000000000000000000" pitchFamily="2" charset="0"/>
                        </a:rPr>
                        <a:t>People who are elected to represent the public when deciding on new laws or taxes.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207439"/>
                  </a:ext>
                </a:extLst>
              </a:tr>
            </a:tbl>
          </a:graphicData>
        </a:graphic>
      </p:graphicFrame>
      <p:pic>
        <p:nvPicPr>
          <p:cNvPr id="1026" name="Picture 2" descr="Background | British Civil Wars">
            <a:extLst>
              <a:ext uri="{FF2B5EF4-FFF2-40B4-BE49-F238E27FC236}">
                <a16:creationId xmlns:a16="http://schemas.microsoft.com/office/drawing/2014/main" id="{9914660F-D372-4622-B4B3-EADB512A12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648" y="4157611"/>
            <a:ext cx="2072362" cy="249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onfire Night: 11 surprising facts about Guy Fawkes and the Gunpowder Plot  | Metro News">
            <a:extLst>
              <a:ext uri="{FF2B5EF4-FFF2-40B4-BE49-F238E27FC236}">
                <a16:creationId xmlns:a16="http://schemas.microsoft.com/office/drawing/2014/main" id="{26AF3A25-2B22-45B9-BCCC-E9B159AEC9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1" r="50900"/>
          <a:stretch/>
        </p:blipFill>
        <p:spPr bwMode="auto">
          <a:xfrm flipH="1">
            <a:off x="7064188" y="4101526"/>
            <a:ext cx="2148168" cy="234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2266874-8F32-4755-AC0D-3DCCF459907D}"/>
</file>

<file path=customXml/itemProps2.xml><?xml version="1.0" encoding="utf-8"?>
<ds:datastoreItem xmlns:ds="http://schemas.openxmlformats.org/officeDocument/2006/customXml" ds:itemID="{53D0145C-D0CC-4F10-A8AD-1AC0883ACE1C}"/>
</file>

<file path=customXml/itemProps3.xml><?xml version="1.0" encoding="utf-8"?>
<ds:datastoreItem xmlns:ds="http://schemas.openxmlformats.org/officeDocument/2006/customXml" ds:itemID="{E6F7D9FC-A82A-437F-9CB2-643AFA4DA407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222</TotalTime>
  <Words>252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15</cp:revision>
  <dcterms:created xsi:type="dcterms:W3CDTF">2025-01-23T10:05:23Z</dcterms:created>
  <dcterms:modified xsi:type="dcterms:W3CDTF">2025-06-02T18:33:12Z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