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236D69-2826-49AF-B9AF-CA75B24960F8}" v="6" dt="2026-08-21T15:02:03.1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66" d="100"/>
          <a:sy n="66" d="100"/>
        </p:scale>
        <p:origin x="668" y="-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rina Dodds" userId="d0bbf434-dce8-4c00-bda6-be2a5c3acf34" providerId="ADAL" clId="{A4B61C67-EE78-495F-ADB9-5C6FD92D1E78}"/>
    <pc:docChg chg="modSld">
      <pc:chgData name="Katrina Dodds" userId="d0bbf434-dce8-4c00-bda6-be2a5c3acf34" providerId="ADAL" clId="{A4B61C67-EE78-495F-ADB9-5C6FD92D1E78}" dt="2026-08-21T15:03:00.709" v="31" actId="14100"/>
      <pc:docMkLst>
        <pc:docMk/>
      </pc:docMkLst>
      <pc:sldChg chg="modSp mod">
        <pc:chgData name="Katrina Dodds" userId="d0bbf434-dce8-4c00-bda6-be2a5c3acf34" providerId="ADAL" clId="{A4B61C67-EE78-495F-ADB9-5C6FD92D1E78}" dt="2026-08-21T15:03:00.709" v="31" actId="14100"/>
        <pc:sldMkLst>
          <pc:docMk/>
          <pc:sldMk cId="1873034050" sldId="256"/>
        </pc:sldMkLst>
        <pc:spChg chg="mod">
          <ac:chgData name="Katrina Dodds" userId="d0bbf434-dce8-4c00-bda6-be2a5c3acf34" providerId="ADAL" clId="{A4B61C67-EE78-495F-ADB9-5C6FD92D1E78}" dt="2026-08-21T15:01:20.146" v="25" actId="1076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Katrina Dodds" userId="d0bbf434-dce8-4c00-bda6-be2a5c3acf34" providerId="ADAL" clId="{A4B61C67-EE78-495F-ADB9-5C6FD92D1E78}" dt="2026-08-21T15:02:20.643" v="30" actId="403"/>
          <ac:spMkLst>
            <pc:docMk/>
            <pc:sldMk cId="1873034050" sldId="256"/>
            <ac:spMk id="8" creationId="{EF0105E6-BA07-457A-9932-5B2AC69B8D6C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21" creationId="{6114F523-1EEF-4AA0-B8E0-F3DED0A44D05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28" creationId="{FEF4849C-2621-471E-AC25-BA4CDA4E44A2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35" creationId="{D4980D9C-6E67-4913-9D16-1F679B0ECA7A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44" creationId="{8782D499-DE78-4BB1-B8F3-EBE95D69461C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56" creationId="{9D92A345-BD47-4F5D-85CC-E2E18236345F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59" creationId="{134F3EB1-3B07-4AFD-80D9-C273A0EF2978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61" creationId="{7B0F675C-615D-4CAD-9C41-3EC9F4AE212B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79" creationId="{364D7253-6D06-4BBF-9A1B-4BF61982C6AF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96" creationId="{22E516C8-AE30-452D-AA17-80C8724319A1}"/>
          </ac:spMkLst>
        </pc:spChg>
        <pc:spChg chg="mod">
          <ac:chgData name="Katrina Dodds" userId="d0bbf434-dce8-4c00-bda6-be2a5c3acf34" providerId="ADAL" clId="{A4B61C67-EE78-495F-ADB9-5C6FD92D1E78}" dt="2026-08-21T15:00:55.177" v="11" actId="1076"/>
          <ac:spMkLst>
            <pc:docMk/>
            <pc:sldMk cId="1873034050" sldId="256"/>
            <ac:spMk id="113" creationId="{D596AD7C-C265-4419-9908-B5AB198B5D2B}"/>
          </ac:spMkLst>
        </pc:spChg>
        <pc:picChg chg="mod">
          <ac:chgData name="Katrina Dodds" userId="d0bbf434-dce8-4c00-bda6-be2a5c3acf34" providerId="ADAL" clId="{A4B61C67-EE78-495F-ADB9-5C6FD92D1E78}" dt="2026-08-21T15:03:00.709" v="31" actId="14100"/>
          <ac:picMkLst>
            <pc:docMk/>
            <pc:sldMk cId="1873034050" sldId="256"/>
            <ac:picMk id="9" creationId="{FDF0729A-6B21-A8ED-CD33-0CB3D3C9A8E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1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7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8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8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8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64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2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78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7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6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5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738379" y="377139"/>
            <a:ext cx="9123010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5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My healthy self: How can I take care of my mind and body?</a:t>
            </a:r>
            <a:endParaRPr lang="en-GB" sz="2500" b="0" u="sng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avis" panose="020F0504050408030004" pitchFamily="34" charset="0"/>
              <a:ea typeface="Aravis" panose="020F05040504080300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5" y="1130772"/>
            <a:ext cx="3928991" cy="196977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" panose="020F0504050408030004" pitchFamily="34" charset="0"/>
                <a:ea typeface="Aravis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What it means to be healthy and why it is important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Ways to take care of themselves on a daily basis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Basic hygiene routines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Differences between healthy and unhealthy foods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 Recognise what makes them special and unique including their likes, dislikes and what they are good 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How to manage and whom to tell when finding things difficult, or when things go wrong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How they are the same and different to others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About different kinds of feelings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latin typeface="Aravis" panose="020F0504050408030004" pitchFamily="34" charset="0"/>
                <a:ea typeface="Aravis" panose="020F0504050408030004" pitchFamily="34" charset="0"/>
              </a:rPr>
              <a:t>Rules in the school, home &amp; community</a:t>
            </a:r>
            <a:endParaRPr lang="en-GB" sz="1000" b="1" u="sng" dirty="0">
              <a:latin typeface="Aravis" panose="020F0504050408030004" pitchFamily="34" charset="0"/>
              <a:ea typeface="Aravis" panose="020F05040504080300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37900" y="3297961"/>
            <a:ext cx="3856650" cy="173124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" panose="020F0504050408030004" pitchFamily="34" charset="0"/>
                <a:ea typeface="Aravis" panose="020F0504050408030004" pitchFamily="34" charset="0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avis" panose="020F0504050408030004" pitchFamily="34" charset="0"/>
                <a:ea typeface="Aravis" panose="020F0504050408030004" pitchFamily="34" charset="0"/>
              </a:rPr>
              <a:t> Describe how our minds and bodies are connected.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avis" panose="020F0504050408030004" pitchFamily="34" charset="0"/>
                <a:ea typeface="Aravis" panose="020F0504050408030004" pitchFamily="34" charset="0"/>
              </a:rPr>
              <a:t>Describe physical factors that can influence how a person feels.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avis" panose="020F0504050408030004" pitchFamily="34" charset="0"/>
                <a:ea typeface="Aravis" panose="020F0504050408030004" pitchFamily="34" charset="0"/>
              </a:rPr>
              <a:t>Explain why sleep is important to maintain good mental and physical health.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avis" panose="020F0504050408030004" pitchFamily="34" charset="0"/>
                <a:ea typeface="Aravis" panose="020F0504050408030004" pitchFamily="34" charset="0"/>
              </a:rPr>
              <a:t>Explain that emotions affect actions and decisions.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avis" panose="020F0504050408030004" pitchFamily="34" charset="0"/>
                <a:ea typeface="Aravis" panose="020F0504050408030004" pitchFamily="34" charset="0"/>
              </a:rPr>
              <a:t>Describe ways to manage difficult emotions.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avis" panose="020F0504050408030004" pitchFamily="34" charset="0"/>
                <a:ea typeface="Aravis" panose="020F0504050408030004" pitchFamily="34" charset="0"/>
              </a:rPr>
              <a:t>Recognise signs that someone needs help.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Aravis" panose="020F0504050408030004" pitchFamily="34" charset="0"/>
                <a:ea typeface="Aravis" panose="020F0504050408030004" pitchFamily="34" charset="0"/>
              </a:rPr>
              <a:t>Identify trusted adults and appropriate actions.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10362507" y="137408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373039"/>
              </p:ext>
            </p:extLst>
          </p:nvPr>
        </p:nvGraphicFramePr>
        <p:xfrm>
          <a:off x="5002034" y="1124900"/>
          <a:ext cx="6577506" cy="1872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650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841856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 </a:t>
                      </a:r>
                      <a:r>
                        <a:rPr lang="en-GB" sz="1200" dirty="0"/>
                        <a:t>Habit</a:t>
                      </a:r>
                      <a:endParaRPr lang="en-GB" sz="1200" dirty="0">
                        <a:latin typeface="Aravis" panose="020F0504050408030004" pitchFamily="34" charset="0"/>
                        <a:ea typeface="Aravis" panose="020F05040504080300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 S</a:t>
                      </a:r>
                      <a:r>
                        <a:rPr lang="en-GB" sz="1200" dirty="0"/>
                        <a:t>omething you do often without thinking (like brushing your teeth every day).</a:t>
                      </a:r>
                      <a:endParaRPr lang="en-GB" sz="1200" dirty="0">
                        <a:latin typeface="Aravis" panose="020F0504050408030004" pitchFamily="34" charset="0"/>
                        <a:ea typeface="Aravis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 </a:t>
                      </a:r>
                      <a:r>
                        <a:rPr lang="en-GB" sz="1200" dirty="0"/>
                        <a:t>Exercise</a:t>
                      </a:r>
                      <a:endParaRPr lang="en-GB" sz="1200" dirty="0">
                        <a:latin typeface="Aravis" panose="020F0504050408030004" pitchFamily="34" charset="0"/>
                        <a:ea typeface="Aravis" panose="020F05040504080300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moving your body to stay strong and fit.</a:t>
                      </a:r>
                      <a:endParaRPr lang="en-GB" sz="1200" dirty="0">
                        <a:latin typeface="Aravis" panose="020F0504050408030004" pitchFamily="34" charset="0"/>
                        <a:ea typeface="Aravis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4353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 </a:t>
                      </a:r>
                      <a:r>
                        <a:rPr lang="en-GB" sz="1200" dirty="0"/>
                        <a:t>Balanced diet</a:t>
                      </a:r>
                      <a:endParaRPr lang="en-GB" sz="1200" dirty="0">
                        <a:latin typeface="Aravis" panose="020F0504050408030004" pitchFamily="34" charset="0"/>
                        <a:ea typeface="Aravis" panose="020F05040504080300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eating different types of food to stay healthy.</a:t>
                      </a:r>
                      <a:endParaRPr lang="en-GB" sz="1200" dirty="0">
                        <a:latin typeface="Aravis" panose="020F0504050408030004" pitchFamily="34" charset="0"/>
                        <a:ea typeface="Aravis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 </a:t>
                      </a:r>
                      <a:r>
                        <a:rPr lang="en-GB" sz="1200" dirty="0"/>
                        <a:t>Hygiene</a:t>
                      </a:r>
                      <a:endParaRPr lang="en-GB" sz="1200" dirty="0">
                        <a:latin typeface="Aravis" panose="020F0504050408030004" pitchFamily="34" charset="0"/>
                        <a:ea typeface="Aravis" panose="020F05040504080300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keeping your body clean to stay healthy.</a:t>
                      </a:r>
                      <a:endParaRPr lang="en-GB" sz="1200" dirty="0">
                        <a:latin typeface="Aravis" panose="020F0504050408030004" pitchFamily="34" charset="0"/>
                        <a:ea typeface="Aravis" panose="020F050405040803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384686F-71A7-4AA8-BFB1-DF5FE901CB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860"/>
          <a:stretch/>
        </p:blipFill>
        <p:spPr>
          <a:xfrm>
            <a:off x="5013436" y="3805795"/>
            <a:ext cx="2561732" cy="1311811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60587FFB-982C-43FF-BE28-3FBA9647D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7634" y="3870156"/>
            <a:ext cx="2171700" cy="2105025"/>
          </a:xfrm>
          <a:prstGeom prst="rect">
            <a:avLst/>
          </a:prstGeom>
        </p:spPr>
      </p:pic>
      <p:sp>
        <p:nvSpPr>
          <p:cNvPr id="121" name="TextBox 120">
            <a:extLst>
              <a:ext uri="{FF2B5EF4-FFF2-40B4-BE49-F238E27FC236}">
                <a16:creationId xmlns:a16="http://schemas.microsoft.com/office/drawing/2014/main" id="{68EFBCC6-A2B8-4D9D-8B98-3184A47789BB}"/>
              </a:ext>
            </a:extLst>
          </p:cNvPr>
          <p:cNvSpPr txBox="1"/>
          <p:nvPr/>
        </p:nvSpPr>
        <p:spPr>
          <a:xfrm>
            <a:off x="8316997" y="3159464"/>
            <a:ext cx="1453934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Physical health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75E5B3AB-9F8D-48AD-8241-C92DB5C48C8F}"/>
              </a:ext>
            </a:extLst>
          </p:cNvPr>
          <p:cNvSpPr txBox="1"/>
          <p:nvPr/>
        </p:nvSpPr>
        <p:spPr>
          <a:xfrm>
            <a:off x="5013435" y="3225423"/>
            <a:ext cx="268419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Mental </a:t>
            </a:r>
            <a:r>
              <a:rPr lang="en-GB" sz="1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avis" panose="020F0504050408030004" pitchFamily="34" charset="0"/>
                <a:ea typeface="Aravis" panose="020F0504050408030004" pitchFamily="34" charset="0"/>
              </a:rPr>
              <a:t> health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DF0729A-6B21-A8ED-CD33-0CB3D3C9A8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1411" y="5117606"/>
            <a:ext cx="3172553" cy="159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735B4A-4A09-4C6F-9795-28A63FE0BE3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6B335B-7434-48E0-97EC-A9FF8917EF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D1CF619-48FD-4DAD-97CD-E1EA6239EA9A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198</TotalTime>
  <Words>238</Words>
  <Application>Microsoft Office PowerPoint</Application>
  <PresentationFormat>Widescreen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Katrina Dodds</cp:lastModifiedBy>
  <cp:revision>20</cp:revision>
  <dcterms:created xsi:type="dcterms:W3CDTF">2025-01-23T10:05:23Z</dcterms:created>
  <dcterms:modified xsi:type="dcterms:W3CDTF">2026-08-21T15:03:05Z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