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4"/>
  </p:sldMasterIdLst>
  <p:sldIdLst>
    <p:sldId id="256" r:id="rId5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69F48C5-95FB-46E9-AC70-1E54E114291B}" v="13" dt="2026-08-28T16:40:56.05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uth Goulding" userId="1a01eaf3-d191-4ab9-beef-7f97a9d42710" providerId="ADAL" clId="{922168BC-06C8-4C61-A211-35586088F07F}"/>
    <pc:docChg chg="modSld">
      <pc:chgData name="Ruth Goulding" userId="1a01eaf3-d191-4ab9-beef-7f97a9d42710" providerId="ADAL" clId="{922168BC-06C8-4C61-A211-35586088F07F}" dt="2026-08-28T16:40:56.056" v="12"/>
      <pc:docMkLst>
        <pc:docMk/>
      </pc:docMkLst>
      <pc:sldChg chg="addSp delSp modSp">
        <pc:chgData name="Ruth Goulding" userId="1a01eaf3-d191-4ab9-beef-7f97a9d42710" providerId="ADAL" clId="{922168BC-06C8-4C61-A211-35586088F07F}" dt="2026-08-28T16:40:56.056" v="12"/>
        <pc:sldMkLst>
          <pc:docMk/>
          <pc:sldMk cId="1873034050" sldId="256"/>
        </pc:sldMkLst>
        <pc:spChg chg="mod">
          <ac:chgData name="Ruth Goulding" userId="1a01eaf3-d191-4ab9-beef-7f97a9d42710" providerId="ADAL" clId="{922168BC-06C8-4C61-A211-35586088F07F}" dt="2026-08-28T15:49:29.469" v="1"/>
          <ac:spMkLst>
            <pc:docMk/>
            <pc:sldMk cId="1873034050" sldId="256"/>
            <ac:spMk id="8" creationId="{EF0105E6-BA07-457A-9932-5B2AC69B8D6C}"/>
          </ac:spMkLst>
        </pc:spChg>
        <pc:graphicFrameChg chg="mod">
          <ac:chgData name="Ruth Goulding" userId="1a01eaf3-d191-4ab9-beef-7f97a9d42710" providerId="ADAL" clId="{922168BC-06C8-4C61-A211-35586088F07F}" dt="2026-08-28T16:21:59.974" v="10"/>
          <ac:graphicFrameMkLst>
            <pc:docMk/>
            <pc:sldMk cId="1873034050" sldId="256"/>
            <ac:graphicFrameMk id="10" creationId="{A179CA38-19D1-4F95-A408-9E1AF51FA0A5}"/>
          </ac:graphicFrameMkLst>
        </pc:graphicFrameChg>
        <pc:picChg chg="del">
          <ac:chgData name="Ruth Goulding" userId="1a01eaf3-d191-4ab9-beef-7f97a9d42710" providerId="ADAL" clId="{922168BC-06C8-4C61-A211-35586088F07F}" dt="2026-08-28T16:22:55.177" v="11" actId="478"/>
          <ac:picMkLst>
            <pc:docMk/>
            <pc:sldMk cId="1873034050" sldId="256"/>
            <ac:picMk id="3" creationId="{01294230-724F-E310-4EBA-78A951ACCA02}"/>
          </ac:picMkLst>
        </pc:picChg>
        <pc:picChg chg="del">
          <ac:chgData name="Ruth Goulding" userId="1a01eaf3-d191-4ab9-beef-7f97a9d42710" providerId="ADAL" clId="{922168BC-06C8-4C61-A211-35586088F07F}" dt="2026-08-28T15:51:20.917" v="2" actId="478"/>
          <ac:picMkLst>
            <pc:docMk/>
            <pc:sldMk cId="1873034050" sldId="256"/>
            <ac:picMk id="6" creationId="{FE3D49DF-238D-5E1B-FB6F-98CC22794CC4}"/>
          </ac:picMkLst>
        </pc:picChg>
        <pc:picChg chg="add">
          <ac:chgData name="Ruth Goulding" userId="1a01eaf3-d191-4ab9-beef-7f97a9d42710" providerId="ADAL" clId="{922168BC-06C8-4C61-A211-35586088F07F}" dt="2026-08-28T16:40:56.056" v="12"/>
          <ac:picMkLst>
            <pc:docMk/>
            <pc:sldMk cId="1873034050" sldId="256"/>
            <ac:picMk id="13" creationId="{F0D7EB76-06E9-ADBD-6273-A628D57F9E3E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305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810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882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462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677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783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233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89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218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243971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7640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880806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7440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0483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006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28/08/2026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839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7868" y="337351"/>
            <a:ext cx="10315852" cy="5877018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3036322" y="210315"/>
            <a:ext cx="639239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RE, Christianity ‘God’– Year 5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230915" y="4396991"/>
            <a:ext cx="3083267" cy="2123658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 Med" panose="020F0504050408030004" pitchFamily="34" charset="0"/>
                <a:ea typeface="Aravis Med" panose="020F0504050408030004" pitchFamily="34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That Christians often talk or pray to God.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Why Christians believe the 10 commandments are important and the importance of rules in everyday life.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The story of Moses and how his qualities made him a good leader.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That Christians believe that God created the world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3584821" y="3715590"/>
            <a:ext cx="3778743" cy="2862322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 Med" panose="020F0504050408030004" pitchFamily="34" charset="0"/>
                <a:ea typeface="Aravis Med" panose="020F0504050408030004" pitchFamily="34" charset="0"/>
              </a:rPr>
              <a:t>At the end of my learning, I will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Describe Christian beliefs about sin and forgiveness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Explain the teaching from Genesis 3 – of how Adam and Eve disobeyed God and suggest different ways that this story might be understood by Christians.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Describe and explain how and why Christians might use the Lord’s Prayer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Analyse and interpret the Lord’s Prayer – and what guidance it provides for Christians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Suggest things that might lead Christians into temptation in the modern world – and how and why they might try to resist these temptations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A179CA38-19D1-4F95-A408-9E1AF51FA0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5477479"/>
              </p:ext>
            </p:extLst>
          </p:nvPr>
        </p:nvGraphicFramePr>
        <p:xfrm>
          <a:off x="3036322" y="940519"/>
          <a:ext cx="8587372" cy="27262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4463">
                  <a:extLst>
                    <a:ext uri="{9D8B030D-6E8A-4147-A177-3AD203B41FA5}">
                      <a16:colId xmlns:a16="http://schemas.microsoft.com/office/drawing/2014/main" val="1601400212"/>
                    </a:ext>
                  </a:extLst>
                </a:gridCol>
                <a:gridCol w="7342909">
                  <a:extLst>
                    <a:ext uri="{9D8B030D-6E8A-4147-A177-3AD203B41FA5}">
                      <a16:colId xmlns:a16="http://schemas.microsoft.com/office/drawing/2014/main" val="1290534164"/>
                    </a:ext>
                  </a:extLst>
                </a:gridCol>
              </a:tblGrid>
              <a:tr h="33866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4884096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Forgiveness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Choosing to let go of angry or hurt feelings when someone makes a mistake or does something wrong to you.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9743078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Sin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Doing something on purpose or by accident that breaks God's rules, hurts others, or goes against what is right.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9744367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Prayer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 special way of talking and listening to God or a higher power.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6339901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Guidance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Getting helpful advice, direction, or leadership from someone who has more experience.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7450054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Temptation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 strong feeling of wanting to do or have something, even though you know it is wrong, unhealthy, or against the rules.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2703926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Confession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When you tell the truth about something you did wrong or share a secret you kept hidden.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2382164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B08C1C92-E737-4CB8-AE9B-AF350579F69E}"/>
              </a:ext>
            </a:extLst>
          </p:cNvPr>
          <p:cNvGrpSpPr>
            <a:grpSpLocks/>
          </p:cNvGrpSpPr>
          <p:nvPr/>
        </p:nvGrpSpPr>
        <p:grpSpPr bwMode="auto">
          <a:xfrm>
            <a:off x="9830549" y="42302"/>
            <a:ext cx="1521905" cy="816746"/>
            <a:chOff x="0" y="0"/>
            <a:chExt cx="10281920" cy="9175115"/>
          </a:xfrm>
        </p:grpSpPr>
        <p:sp>
          <p:nvSpPr>
            <p:cNvPr id="12" name="Shape 6">
              <a:extLst>
                <a:ext uri="{FF2B5EF4-FFF2-40B4-BE49-F238E27FC236}">
                  <a16:creationId xmlns:a16="http://schemas.microsoft.com/office/drawing/2014/main" id="{0218999A-E8BD-4B62-8667-E5E6742C8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D8A5A46C-670D-48E4-918C-6EB07E81D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D9F1EB3E-CA25-4D9F-B69B-BC67B068E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8CCA139D-1309-41C9-B93B-2B7B0ACEA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4850EC0E-89D3-4DB3-99B0-47A1B5D51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73C02BE9-50DF-4240-8F3D-5A1CB712F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B918E62A-771E-4C63-873F-F1C5E88B8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EA3FABE-868B-4CE6-B254-1567EAB1E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A59B75A3-E098-4DB2-B0B6-9C0631B12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195136BE-F8CE-4039-8C12-4741F089D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565F2505-1D5F-46C8-B4A2-2187094A0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CB858824-4CE5-4CF3-AF12-CB5AFE267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1269B511-1A70-4162-AC7C-0C91FC8B15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F4AE47F1-F9C2-423B-B2C7-245F3F0D5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4DA55713-C651-4863-80D8-ECF827696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422B7DEF-D435-4BD7-BFDB-E5658F171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5F5607FF-0C57-4CB1-80F1-89C8BFBB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12E83B43-FE95-4F70-AE83-5110AE9C6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783E1426-1DE3-4841-9D76-0BBDEA4BA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84469DA-E6B5-48A7-9AE4-DBB777EC8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874D9116-5D24-4024-8FF2-96154F81A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EDBA540F-10D0-414F-BDFD-2A47D2A09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6244F977-7A1A-44D6-B8C4-54133496C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5DFE1D41-3DBD-448C-81F8-9D9C7E43F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A189CF45-8E90-4D40-85A9-7D98433EE8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7F9CDB93-6F17-4240-BC13-BD785E871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0ABF8549-C228-4491-B0F8-0BBD930CC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FC075321-198D-4A47-B0A4-3BD60B7E3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FA45DDC4-835E-4655-B92A-533E7BBAD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3408E43-BBFF-42B6-A683-21EF591B4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05F9AA0C-317E-4E7F-A272-874FA7957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11319088-B883-4BD4-9C24-C4012B3EDE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98B950EB-65D1-42BB-AF57-38A9EF1C9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9705DCFC-7CA7-463F-8605-E50BEA758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A444B265-75DC-4248-B4CE-BAB4A594A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DD86D4BD-82AC-4D7D-A31B-3E6C765B7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5010A001-E3E1-4CCA-AC31-C454CE176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4569F964-0458-42BF-8800-FBAB6305E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7F695820-7DF8-4E31-8703-2288B2075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D7276A1C-B385-48B4-B42A-D4737290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B25867D4-9F2B-48E8-BBC4-E41111959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0382D281-FC16-44D8-9C2B-2D9B8810C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9A4C3407-8804-4D55-BD62-96A8D8823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BAD50BA6-A421-4144-853F-CC7D2D888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AEE9FEE0-E90D-4C6D-B84C-DB24CA007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C7E44D91-0BC7-424D-83EF-81AA39405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4D4DCD81-0312-4452-84D0-E149A2D64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9345769F-3AC0-466B-9BC5-FF728118E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B5D9981D-F925-4C15-81B5-DD6020AEA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F87FFC67-6420-4E99-A5C7-1EF72CEDA5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5DBDAF5B-5FBC-43B9-983C-1CE2F2D5A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64D4C97B-47D5-452B-94D7-2874A760A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14B7F34E-BBF8-407F-81FC-9623153AF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F487F136-D5B8-47F9-AC0E-AB960F701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9281869-B93A-4437-A13B-40AF78BAE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3C0E82DE-A9DA-4DA8-9567-727EE1846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8C5E8DB8-EE5A-4730-9FD3-AD82D5E03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12675F88-2EEF-4C76-96DD-EE5951692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6561C301-3C27-41B2-9285-964FBBF85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7F5C8EE4-8E8E-422F-B15E-85D9E9175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C74F15AB-07E8-4C30-B6CA-337CB8751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3F6260E-06FD-4C7E-AB6C-B7C572C78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CB9F404C-10A3-4760-919E-E6DA75B3D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FF374FDF-6ED8-417E-B126-E81DDBD8C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289FB3DC-00E0-455A-8293-367E68F0A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D14BDA32-2D5A-4502-85AA-5C69B58D2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65D42389-4278-4467-8158-48A10BCFC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48B37A2C-71D2-499D-9A38-84FC64767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313E4A3F-3979-4FBC-B158-5BD83A80D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EEDAB132-A2E4-41A6-A2C5-54FA3022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3455A87A-F4E6-4332-8374-B38854F6D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92040C33-DEF1-4A48-A3BB-B908BAA0B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1C89C1FF-3C51-4244-86BE-EC0B8F317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C891146D-4F87-4998-AC03-1F839AE89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259FD04A-5C88-4449-9786-1E3B5E32E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C62E37B9-4503-4F0E-9DEC-3375690AE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806BBE1C-4615-4E53-85AB-C64EA1345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2C03FCAD-5C98-4BE2-A5C0-5EA963010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75AE60FE-F75A-416A-9273-B8FA31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953C0835-97C8-4205-AD8A-A969D21C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070207-39E4-480E-9093-5753F9429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4AF9FC8F-3993-4159-9612-BCA2AEFD4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8E60A46C-CF4C-460E-9C7C-0E503D04A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DD8D4C0B-0DB6-446D-BF2D-AF1C93518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4889323E-45E7-4583-BA08-AC28428E0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B491FFE6-88BB-4AD8-AE83-9F80E6CE0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1051602C-694E-484D-8FFD-AF9EA97E9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AB9476D6-89AE-46E4-8C21-0378CD16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2E22294A-58A2-4B9C-BDC1-43F82DEF8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E835C0C2-FEC8-4D73-982A-F7EBAD64BC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6BD867C6-6DE3-476A-9D66-02A3E590E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A2712EEE-C371-4E33-9B28-4A4086BC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F4DD9639-0127-4EE6-9625-93AD98734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283A8B61-CFA6-4583-878E-C3B512844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FBB6BAC4-8A6C-4E5E-81DC-6A828148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BC849962-58FD-4DD0-8F55-99C77894C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A19C2B2D-037D-403A-B768-1D36D0ADD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A75354C0-E5B4-4D08-8DA6-47CD33568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622989C4-79AB-4673-8704-8249DDEBD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4085A210-B301-47C3-BBA3-84FCEA0FB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0B1D5DB9-9427-4E2B-B10E-6913B823E0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D0D14BE4-A672-0D90-D2B6-33D053A306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40517" y="3715590"/>
            <a:ext cx="2853974" cy="2853974"/>
          </a:xfrm>
          <a:prstGeom prst="rect">
            <a:avLst/>
          </a:prstGeom>
        </p:spPr>
      </p:pic>
      <p:pic>
        <p:nvPicPr>
          <p:cNvPr id="13" name="Picture 12" descr="THE LORD'S PRAYER (DIGITAL DOWNLOAD)">
            <a:extLst>
              <a:ext uri="{FF2B5EF4-FFF2-40B4-BE49-F238E27FC236}">
                <a16:creationId xmlns:a16="http://schemas.microsoft.com/office/drawing/2014/main" id="{F0D7EB76-06E9-ADBD-6273-A628D57F9E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915" y="337349"/>
            <a:ext cx="2657748" cy="3753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Custom 1">
      <a:dk1>
        <a:sysClr val="windowText" lastClr="000000"/>
      </a:dk1>
      <a:lt1>
        <a:srgbClr val="FFFFFF"/>
      </a:lt1>
      <a:dk2>
        <a:srgbClr val="2C3C43"/>
      </a:dk2>
      <a:lt2>
        <a:srgbClr val="F0D577"/>
      </a:lt2>
      <a:accent1>
        <a:srgbClr val="FFC000"/>
      </a:accent1>
      <a:accent2>
        <a:srgbClr val="E6B91E"/>
      </a:accent2>
      <a:accent3>
        <a:srgbClr val="FFFF00"/>
      </a:accent3>
      <a:accent4>
        <a:srgbClr val="AF8C13"/>
      </a:accent4>
      <a:accent5>
        <a:srgbClr val="FFCC00"/>
      </a:accent5>
      <a:accent6>
        <a:srgbClr val="FFFF00"/>
      </a:accent6>
      <a:hlink>
        <a:srgbClr val="FFCC00"/>
      </a:hlink>
      <a:folHlink>
        <a:srgbClr val="AF8C13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03a330f0f750a06c5a9489748d90fb4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6cd8fdd7d57a1bfef2a5249ed7c99c5c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56918E5-BCD6-484C-B3E9-6F4F3E983082}">
  <ds:schemaRefs>
    <ds:schemaRef ds:uri="http://schemas.microsoft.com/office/2006/metadata/properties"/>
    <ds:schemaRef ds:uri="http://schemas.microsoft.com/office/infopath/2007/PartnerControls"/>
    <ds:schemaRef ds:uri="fe7d9c45-4f31-48a1-aaaf-9b14d98a2c27"/>
    <ds:schemaRef ds:uri="ecb2cf84-6029-4acf-9dbd-6a7eff6c5799"/>
  </ds:schemaRefs>
</ds:datastoreItem>
</file>

<file path=customXml/itemProps2.xml><?xml version="1.0" encoding="utf-8"?>
<ds:datastoreItem xmlns:ds="http://schemas.openxmlformats.org/officeDocument/2006/customXml" ds:itemID="{1C8733EC-DBE6-4B56-B165-CC2FE81C72A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cb2cf84-6029-4acf-9dbd-6a7eff6c5799"/>
    <ds:schemaRef ds:uri="fe7d9c45-4f31-48a1-aaaf-9b14d98a2c2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C7D80DB-1DBA-4985-AFDC-1094153F5F4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132</TotalTime>
  <Words>279</Words>
  <Application>Microsoft Office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Aravis Med</vt:lpstr>
      <vt:lpstr>Arial</vt:lpstr>
      <vt:lpstr>Trebuchet MS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Ruth Goulding</cp:lastModifiedBy>
  <cp:revision>6</cp:revision>
  <cp:lastPrinted>2025-02-06T10:31:54Z</cp:lastPrinted>
  <dcterms:created xsi:type="dcterms:W3CDTF">2025-01-23T10:05:23Z</dcterms:created>
  <dcterms:modified xsi:type="dcterms:W3CDTF">2026-08-28T16:44:09Z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  <property fmtid="{D5CDD505-2E9C-101B-9397-08002B2CF9AE}" pid="3" name="MediaServiceImageTags">
    <vt:lpwstr/>
  </property>
</Properties>
</file>