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451186" y="287022"/>
            <a:ext cx="41850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Map Skills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856650" cy="203132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Why people need to use maps.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compass points North, South, East and West.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Different types of maps such as a globe, atlas and online map.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How to draw a simple map of a familiar place such as the school playground.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Our city is called Preston.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3695904"/>
            <a:ext cx="3856650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At the end of my learning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Know what Human Geography 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Know what Physical Geography 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Identify common map symbols and explain why they are used.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Be able to draw and label a map of our local community using symbols, positional and directional language.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Identify local landmarks from aerial photographs.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Match national landmarks to an aerial photograph.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340649"/>
              </p:ext>
            </p:extLst>
          </p:nvPr>
        </p:nvGraphicFramePr>
        <p:xfrm>
          <a:off x="5002034" y="1124900"/>
          <a:ext cx="6577506" cy="230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363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444143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drawing of a real place to help people find their way around.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picture on a map to represent something else.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Key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Explains what the symbols on a map mean.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511591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Compass rose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Printed on a map to show different directions.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What a place looks like from above.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2BA64E4D-8A80-586A-BFB5-9837ED011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5325" y="4274052"/>
            <a:ext cx="3334215" cy="1305107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9C4AA750-1292-D3E0-68F2-A5A4A31FB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2034" y="3657223"/>
            <a:ext cx="3100820" cy="25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0FDA256-EC0B-483C-9A5E-2A0176F06D57}"/>
</file>

<file path=customXml/itemProps2.xml><?xml version="1.0" encoding="utf-8"?>
<ds:datastoreItem xmlns:ds="http://schemas.openxmlformats.org/officeDocument/2006/customXml" ds:itemID="{B477F278-7939-44C7-8CEB-C20A2A94EF72}"/>
</file>

<file path=customXml/itemProps3.xml><?xml version="1.0" encoding="utf-8"?>
<ds:datastoreItem xmlns:ds="http://schemas.openxmlformats.org/officeDocument/2006/customXml" ds:itemID="{E173A6CC-2BB9-4124-9DD2-58F61C0B44E2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</TotalTime>
  <Words>190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12</cp:revision>
  <dcterms:created xsi:type="dcterms:W3CDTF">2025-01-23T10:05:23Z</dcterms:created>
  <dcterms:modified xsi:type="dcterms:W3CDTF">2025-05-23T12:52:13Z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