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581" y="-311987"/>
            <a:ext cx="9182999" cy="225815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860603" y="286899"/>
            <a:ext cx="41626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Electricity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3"/>
            <a:ext cx="3006883" cy="138499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Electricity can be very dangerous as you can get an electric shock from it. You need to be sensible around electrical devices.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Electricity lights things up </a:t>
            </a:r>
            <a:r>
              <a:rPr lang="en-GB" sz="1200" dirty="0" err="1">
                <a:latin typeface="Twinkl Cursive Looped" panose="02000000000000000000" pitchFamily="2" charset="0"/>
              </a:rPr>
              <a:t>eg.</a:t>
            </a:r>
            <a:r>
              <a:rPr lang="en-GB" sz="1200" dirty="0">
                <a:latin typeface="Twinkl Cursive Looped" panose="02000000000000000000" pitchFamily="2" charset="0"/>
              </a:rPr>
              <a:t> a light bulb.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816746" y="2787588"/>
            <a:ext cx="3178204" cy="433965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sz="1200" b="1" u="sng" dirty="0">
              <a:latin typeface="Twinkl Cursive Looped" panose="02000000000000000000" pitchFamily="2" charset="0"/>
            </a:endParaRPr>
          </a:p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 series circuit is where the components are connected in a loop. Electricity flows through each component in a single pathway.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 complete circuit is where electricity can flow. The components will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An incomplete circuit is where a</a:t>
            </a:r>
            <a:r>
              <a:rPr lang="en-GB" sz="1200" dirty="0"/>
              <a:t> </a:t>
            </a:r>
            <a:r>
              <a:rPr lang="en-GB" sz="1200" dirty="0">
                <a:latin typeface="Twinkl Cursive Looped" panose="02000000000000000000" pitchFamily="2" charset="0"/>
              </a:rPr>
              <a:t>break in the circuit that prevents the electricity from flowing. The components will not work</a:t>
            </a:r>
            <a:r>
              <a:rPr lang="en-GB" sz="1200" dirty="0"/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Switches can be used to open or close a circuit. When off, a switch ‘breaks’ the circuit to stop the flow of electricity. When on, a switch ‘completes’ the circuit and allows the electricity to flow.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282828"/>
                </a:solidFill>
                <a:effectLst/>
                <a:latin typeface="Twinkl Cursive Looped" panose="02000000000000000000" pitchFamily="2" charset="0"/>
              </a:rPr>
              <a:t>To produce light from a bulb, a complete electrical circuit must be formed by connecting a bulb,</a:t>
            </a: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u="sng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511689"/>
              </p:ext>
            </p:extLst>
          </p:nvPr>
        </p:nvGraphicFramePr>
        <p:xfrm>
          <a:off x="5534417" y="3607346"/>
          <a:ext cx="5986175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2602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07357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25494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59486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electricity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flow of an electric current through a material, e.g. from a power source through wires to an appliance.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59486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appliance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 A piece of equipment or a device designed to perform a particular job, such as a washing machine or mobile phone.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59486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battery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device that stores electrical energy as a chemical. Two or more cells joined together form a battery.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93478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circuit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pathway that electricity can flow around. It is based around wires and a power supply. Examples of components (parts) you can add in to a circuit are bulbs, switches, buzzers and motors.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D9659739-032F-4BBE-AA6E-2C17917EE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791" y="1375204"/>
            <a:ext cx="22574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40A9328-0F48-48C2-998C-5A81DFA70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058" y="1592437"/>
            <a:ext cx="3048733" cy="190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47E7523-ACEF-4F10-ADEB-408D7C6466BA}"/>
</file>

<file path=customXml/itemProps2.xml><?xml version="1.0" encoding="utf-8"?>
<ds:datastoreItem xmlns:ds="http://schemas.openxmlformats.org/officeDocument/2006/customXml" ds:itemID="{94758FE2-7260-49B9-8451-572532E3A3D4}"/>
</file>

<file path=customXml/itemProps3.xml><?xml version="1.0" encoding="utf-8"?>
<ds:datastoreItem xmlns:ds="http://schemas.openxmlformats.org/officeDocument/2006/customXml" ds:itemID="{E358D4B4-4062-4739-9B23-53E093A36ABA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122</TotalTime>
  <Words>289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15</cp:revision>
  <cp:lastPrinted>2025-02-06T10:31:54Z</cp:lastPrinted>
  <dcterms:created xsi:type="dcterms:W3CDTF">2025-01-23T10:05:23Z</dcterms:created>
  <dcterms:modified xsi:type="dcterms:W3CDTF">2025-07-23T14:34:38Z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