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1" r:id="rId4"/>
  </p:sldMasterIdLst>
  <p:sldIdLst>
    <p:sldId id="256" r:id="rId5"/>
  </p:sldIdLst>
  <p:sldSz cx="12192000" cy="6858000"/>
  <p:notesSz cx="6794500" cy="9931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36FEE53-B84B-4197-9886-AC8A2D7B6612}" v="3" dt="2026-04-09T20:26:04.325"/>
    <p1510:client id="{D03A0065-C65F-4172-BC81-FF5928D89DE5}" v="32" dt="2026-04-09T18:59:14.34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82" d="100"/>
          <a:sy n="82" d="100"/>
        </p:scale>
        <p:origin x="720" y="9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uth Goulding" userId="1a01eaf3-d191-4ab9-beef-7f97a9d42710" providerId="ADAL" clId="{7A4290A9-D0B8-4B16-9D1F-0E8F5595B096}"/>
    <pc:docChg chg="modSld">
      <pc:chgData name="Ruth Goulding" userId="1a01eaf3-d191-4ab9-beef-7f97a9d42710" providerId="ADAL" clId="{7A4290A9-D0B8-4B16-9D1F-0E8F5595B096}" dt="2026-04-09T20:26:16.999" v="9" actId="20577"/>
      <pc:docMkLst>
        <pc:docMk/>
      </pc:docMkLst>
      <pc:sldChg chg="modSp mod">
        <pc:chgData name="Ruth Goulding" userId="1a01eaf3-d191-4ab9-beef-7f97a9d42710" providerId="ADAL" clId="{7A4290A9-D0B8-4B16-9D1F-0E8F5595B096}" dt="2026-04-09T20:26:16.999" v="9" actId="20577"/>
        <pc:sldMkLst>
          <pc:docMk/>
          <pc:sldMk cId="1873034050" sldId="256"/>
        </pc:sldMkLst>
        <pc:spChg chg="mod">
          <ac:chgData name="Ruth Goulding" userId="1a01eaf3-d191-4ab9-beef-7f97a9d42710" providerId="ADAL" clId="{7A4290A9-D0B8-4B16-9D1F-0E8F5595B096}" dt="2026-04-09T20:26:16.999" v="9" actId="20577"/>
          <ac:spMkLst>
            <pc:docMk/>
            <pc:sldMk cId="1873034050" sldId="256"/>
            <ac:spMk id="4" creationId="{0A247B8F-1D07-4FCC-9D15-46A88F6499D7}"/>
          </ac:spMkLst>
        </pc:spChg>
        <pc:picChg chg="mod">
          <ac:chgData name="Ruth Goulding" userId="1a01eaf3-d191-4ab9-beef-7f97a9d42710" providerId="ADAL" clId="{7A4290A9-D0B8-4B16-9D1F-0E8F5595B096}" dt="2026-04-09T20:26:04.325" v="6" actId="1076"/>
          <ac:picMkLst>
            <pc:docMk/>
            <pc:sldMk cId="1873034050" sldId="256"/>
            <ac:picMk id="6" creationId="{FE3D49DF-238D-5E1B-FB6F-98CC22794CC4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03059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68102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08829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44626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09/04/2026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96770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09/04/2026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07830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09/04/2026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42334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8893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72188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8693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72439717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976404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18808061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774404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404835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10065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0B93CD-E60C-45B6-BEC0-1469E594A34B}" type="datetimeFigureOut">
              <a:rPr lang="en-GB" smtClean="0"/>
              <a:t>09/04/2026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78396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19" r:id="rId8"/>
    <p:sldLayoutId id="2147483720" r:id="rId9"/>
    <p:sldLayoutId id="2147483721" r:id="rId10"/>
    <p:sldLayoutId id="2147483722" r:id="rId11"/>
    <p:sldLayoutId id="2147483723" r:id="rId12"/>
    <p:sldLayoutId id="2147483724" r:id="rId13"/>
    <p:sldLayoutId id="2147483725" r:id="rId14"/>
    <p:sldLayoutId id="2147483726" r:id="rId15"/>
    <p:sldLayoutId id="2147483727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Trinity Sunday Coloring Pages">
            <a:extLst>
              <a:ext uri="{FF2B5EF4-FFF2-40B4-BE49-F238E27FC236}">
                <a16:creationId xmlns:a16="http://schemas.microsoft.com/office/drawing/2014/main" id="{01294230-724F-E310-4EBA-78A951ACCA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7353" y="3017923"/>
            <a:ext cx="2560815" cy="23990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F746D1E-A874-497F-A6F3-03CF253C873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07868" y="337351"/>
            <a:ext cx="10315852" cy="5877018"/>
          </a:xfrm>
        </p:spPr>
        <p:txBody>
          <a:bodyPr/>
          <a:lstStyle/>
          <a:p>
            <a:r>
              <a:rPr lang="en-GB" dirty="0"/>
              <a:t> 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A247B8F-1D07-4FCC-9D15-46A88F6499D7}"/>
              </a:ext>
            </a:extLst>
          </p:cNvPr>
          <p:cNvSpPr/>
          <p:nvPr/>
        </p:nvSpPr>
        <p:spPr>
          <a:xfrm>
            <a:off x="2342996" y="162402"/>
            <a:ext cx="7014357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3600" b="0" u="sng" cap="none" spc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RE, </a:t>
            </a:r>
            <a:r>
              <a:rPr lang="en-GB" sz="3600" b="0" u="sng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Christianity ‘Church’– Year 5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D998827-D103-448C-9E42-668F38B2EFC5}"/>
              </a:ext>
            </a:extLst>
          </p:cNvPr>
          <p:cNvSpPr txBox="1"/>
          <p:nvPr/>
        </p:nvSpPr>
        <p:spPr>
          <a:xfrm>
            <a:off x="7043998" y="1320996"/>
            <a:ext cx="2753456" cy="2308324"/>
          </a:xfrm>
          <a:prstGeom prst="rect">
            <a:avLst/>
          </a:prstGeom>
          <a:noFill/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>
                <a:latin typeface="Aravis Med" panose="020F0504050408030004" pitchFamily="34" charset="0"/>
                <a:ea typeface="Aravis Med" panose="020F0504050408030004" pitchFamily="34" charset="0"/>
              </a:rPr>
              <a:t>Things I should already know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Aravis Med" panose="020F0504050408030004" pitchFamily="34" charset="0"/>
                <a:ea typeface="Aravis Med" panose="020F0504050408030004" pitchFamily="34" charset="0"/>
              </a:rPr>
              <a:t>Know the meaning of the terms ‘Temptation’ and ‘Sacrifice’.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Aravis Med" panose="020F0504050408030004" pitchFamily="34" charset="0"/>
                <a:ea typeface="Aravis Med" panose="020F0504050408030004" pitchFamily="34" charset="0"/>
              </a:rPr>
              <a:t>Understand  how the last supper links with the Eucharist.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Aravis Med" panose="020F0504050408030004" pitchFamily="34" charset="0"/>
                <a:ea typeface="Aravis Med" panose="020F0504050408030004" pitchFamily="34" charset="0"/>
              </a:rPr>
              <a:t>Investigate the different parts of a church including items used during the Eucharist. 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Aravis Med" panose="020F0504050408030004" pitchFamily="34" charset="0"/>
                <a:ea typeface="Aravis Med" panose="020F0504050408030004" pitchFamily="34" charset="0"/>
              </a:rPr>
              <a:t>The symbols used during Pentecost.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Aravis Med" panose="020F0504050408030004" pitchFamily="34" charset="0"/>
                <a:ea typeface="Aravis Med" panose="020F0504050408030004" pitchFamily="34" charset="0"/>
              </a:rPr>
              <a:t>How the holy spirit was important to the disciples.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F0105E6-BA07-457A-9932-5B2AC69B8D6C}"/>
              </a:ext>
            </a:extLst>
          </p:cNvPr>
          <p:cNvSpPr txBox="1"/>
          <p:nvPr/>
        </p:nvSpPr>
        <p:spPr>
          <a:xfrm>
            <a:off x="3098307" y="859331"/>
            <a:ext cx="3778743" cy="3231654"/>
          </a:xfrm>
          <a:prstGeom prst="rect">
            <a:avLst/>
          </a:prstGeom>
          <a:noFill/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>
                <a:latin typeface="Aravis Med" panose="020F0504050408030004" pitchFamily="34" charset="0"/>
                <a:ea typeface="Aravis Med" panose="020F0504050408030004" pitchFamily="34" charset="0"/>
              </a:rPr>
              <a:t>At the end of my learning, I will know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Aravis Med" panose="020F0504050408030004" pitchFamily="34" charset="0"/>
                <a:ea typeface="Aravis Med" panose="020F0504050408030004" pitchFamily="34" charset="0"/>
              </a:rPr>
              <a:t>What is meant when Christians talk about one God in Trinity.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Aravis Med" panose="020F0504050408030004" pitchFamily="34" charset="0"/>
                <a:ea typeface="Aravis Med" panose="020F0504050408030004" pitchFamily="34" charset="0"/>
              </a:rPr>
              <a:t>Identify the beliefs contained within the Apostle’s Creed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Aravis Med" panose="020F0504050408030004" pitchFamily="34" charset="0"/>
                <a:ea typeface="Aravis Med" panose="020F0504050408030004" pitchFamily="34" charset="0"/>
              </a:rPr>
              <a:t>Explain why the Christian community (the church) might want/need an agreed statement of belief.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Aravis Med" panose="020F0504050408030004" pitchFamily="34" charset="0"/>
                <a:ea typeface="Aravis Med" panose="020F0504050408030004" pitchFamily="34" charset="0"/>
              </a:rPr>
              <a:t>Describe and explain the meaning of a range of symbols that might e used for the Trinity.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Aravis Med" panose="020F0504050408030004" pitchFamily="34" charset="0"/>
                <a:ea typeface="Aravis Med" panose="020F0504050408030004" pitchFamily="34" charset="0"/>
              </a:rPr>
              <a:t>Explain how symbols might unite the worldwide Christian church.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Aravis Med" panose="020F0504050408030004" pitchFamily="34" charset="0"/>
                <a:ea typeface="Aravis Med" panose="020F0504050408030004" pitchFamily="34" charset="0"/>
              </a:rPr>
              <a:t>Describe the role of places like Taizé where Christians from different backgrounds might come together to worship.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Aravis Med" panose="020F0504050408030004" pitchFamily="34" charset="0"/>
                <a:ea typeface="Aravis Med" panose="020F0504050408030004" pitchFamily="34" charset="0"/>
              </a:rPr>
              <a:t>Consider what we mean by sources of authority. </a:t>
            </a:r>
          </a:p>
        </p:txBody>
      </p:sp>
      <p:graphicFrame>
        <p:nvGraphicFramePr>
          <p:cNvPr id="10" name="Table 10">
            <a:extLst>
              <a:ext uri="{FF2B5EF4-FFF2-40B4-BE49-F238E27FC236}">
                <a16:creationId xmlns:a16="http://schemas.microsoft.com/office/drawing/2014/main" id="{A179CA38-19D1-4F95-A408-9E1AF51FA0A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6202135"/>
              </p:ext>
            </p:extLst>
          </p:nvPr>
        </p:nvGraphicFramePr>
        <p:xfrm>
          <a:off x="556281" y="4217463"/>
          <a:ext cx="8634124" cy="237066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56146">
                  <a:extLst>
                    <a:ext uri="{9D8B030D-6E8A-4147-A177-3AD203B41FA5}">
                      <a16:colId xmlns:a16="http://schemas.microsoft.com/office/drawing/2014/main" val="1601400212"/>
                    </a:ext>
                  </a:extLst>
                </a:gridCol>
                <a:gridCol w="7477978">
                  <a:extLst>
                    <a:ext uri="{9D8B030D-6E8A-4147-A177-3AD203B41FA5}">
                      <a16:colId xmlns:a16="http://schemas.microsoft.com/office/drawing/2014/main" val="1290534164"/>
                    </a:ext>
                  </a:extLst>
                </a:gridCol>
              </a:tblGrid>
              <a:tr h="338667">
                <a:tc gridSpan="2">
                  <a:txBody>
                    <a:bodyPr/>
                    <a:lstStyle/>
                    <a:p>
                      <a:pPr algn="ctr"/>
                      <a:r>
                        <a:rPr lang="en-GB" sz="1200" u="sng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Vocabulary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94884096"/>
                  </a:ext>
                </a:extLst>
              </a:tr>
              <a:tr h="338667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Worship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To give religious devotion, honour and love to God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79743078"/>
                  </a:ext>
                </a:extLst>
              </a:tr>
              <a:tr h="338667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Trinity</a:t>
                      </a: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One God that exists as 3 distinct persons: God the Father, God the Son and God the Holy Spirit. </a:t>
                      </a: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69744367"/>
                  </a:ext>
                </a:extLst>
              </a:tr>
              <a:tr h="338667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Apostle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A special follower sent to share Jesus’ message.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86339901"/>
                  </a:ext>
                </a:extLst>
              </a:tr>
              <a:tr h="338667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Symbol</a:t>
                      </a: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A picture, shape or object that is used to represent an idea or information. </a:t>
                      </a: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57450054"/>
                  </a:ext>
                </a:extLst>
              </a:tr>
              <a:tr h="338667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Unite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Joining together to form one group or work as a team. 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82703926"/>
                  </a:ext>
                </a:extLst>
              </a:tr>
              <a:tr h="338667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Creed</a:t>
                      </a: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A set of strong beliefs, principles or rules, that guide how a person or group lives and acts. </a:t>
                      </a: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62382164"/>
                  </a:ext>
                </a:extLst>
              </a:tr>
            </a:tbl>
          </a:graphicData>
        </a:graphic>
      </p:graphicFrame>
      <p:grpSp>
        <p:nvGrpSpPr>
          <p:cNvPr id="11" name="Group 10">
            <a:extLst>
              <a:ext uri="{FF2B5EF4-FFF2-40B4-BE49-F238E27FC236}">
                <a16:creationId xmlns:a16="http://schemas.microsoft.com/office/drawing/2014/main" id="{B08C1C92-E737-4CB8-AE9B-AF350579F69E}"/>
              </a:ext>
            </a:extLst>
          </p:cNvPr>
          <p:cNvGrpSpPr>
            <a:grpSpLocks/>
          </p:cNvGrpSpPr>
          <p:nvPr/>
        </p:nvGrpSpPr>
        <p:grpSpPr bwMode="auto">
          <a:xfrm>
            <a:off x="9830549" y="42302"/>
            <a:ext cx="1521905" cy="816746"/>
            <a:chOff x="0" y="0"/>
            <a:chExt cx="10281920" cy="9175115"/>
          </a:xfrm>
        </p:grpSpPr>
        <p:sp>
          <p:nvSpPr>
            <p:cNvPr id="12" name="Shape 6">
              <a:extLst>
                <a:ext uri="{FF2B5EF4-FFF2-40B4-BE49-F238E27FC236}">
                  <a16:creationId xmlns:a16="http://schemas.microsoft.com/office/drawing/2014/main" id="{0218999A-E8BD-4B62-8667-E5E6742C8B6B}"/>
                </a:ext>
              </a:extLst>
            </p:cNvPr>
            <p:cNvSpPr>
              <a:spLocks/>
            </p:cNvSpPr>
            <p:nvPr/>
          </p:nvSpPr>
          <p:spPr bwMode="auto">
            <a:xfrm>
              <a:off x="153276" y="6063708"/>
              <a:ext cx="320164" cy="810981"/>
            </a:xfrm>
            <a:custGeom>
              <a:avLst/>
              <a:gdLst>
                <a:gd name="T0" fmla="*/ 285309 w 320164"/>
                <a:gd name="T1" fmla="*/ 2105 h 810981"/>
                <a:gd name="T2" fmla="*/ 320164 w 320164"/>
                <a:gd name="T3" fmla="*/ 7958 h 810981"/>
                <a:gd name="T4" fmla="*/ 320164 w 320164"/>
                <a:gd name="T5" fmla="*/ 193765 h 810981"/>
                <a:gd name="T6" fmla="*/ 291078 w 320164"/>
                <a:gd name="T7" fmla="*/ 189255 h 810981"/>
                <a:gd name="T8" fmla="*/ 253073 w 320164"/>
                <a:gd name="T9" fmla="*/ 194993 h 810981"/>
                <a:gd name="T10" fmla="*/ 187185 w 320164"/>
                <a:gd name="T11" fmla="*/ 239252 h 810981"/>
                <a:gd name="T12" fmla="*/ 171234 w 320164"/>
                <a:gd name="T13" fmla="*/ 316747 h 810981"/>
                <a:gd name="T14" fmla="*/ 204876 w 320164"/>
                <a:gd name="T15" fmla="*/ 448763 h 810981"/>
                <a:gd name="T16" fmla="*/ 244132 w 320164"/>
                <a:gd name="T17" fmla="*/ 589061 h 810981"/>
                <a:gd name="T18" fmla="*/ 320164 w 320164"/>
                <a:gd name="T19" fmla="*/ 567788 h 810981"/>
                <a:gd name="T20" fmla="*/ 320164 w 320164"/>
                <a:gd name="T21" fmla="*/ 761640 h 810981"/>
                <a:gd name="T22" fmla="*/ 143789 w 320164"/>
                <a:gd name="T23" fmla="*/ 810981 h 810981"/>
                <a:gd name="T24" fmla="*/ 37948 w 320164"/>
                <a:gd name="T25" fmla="*/ 432597 h 810981"/>
                <a:gd name="T26" fmla="*/ 3937 w 320164"/>
                <a:gd name="T27" fmla="*/ 218513 h 810981"/>
                <a:gd name="T28" fmla="*/ 60287 w 320164"/>
                <a:gd name="T29" fmla="*/ 91094 h 810981"/>
                <a:gd name="T30" fmla="*/ 189713 w 320164"/>
                <a:gd name="T31" fmla="*/ 12964 h 810981"/>
                <a:gd name="T32" fmla="*/ 285309 w 320164"/>
                <a:gd name="T33" fmla="*/ 2105 h 810981"/>
                <a:gd name="T34" fmla="*/ 0 w 320164"/>
                <a:gd name="T35" fmla="*/ 0 h 810981"/>
                <a:gd name="T36" fmla="*/ 320164 w 320164"/>
                <a:gd name="T37" fmla="*/ 810981 h 8109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320164" h="810981">
                  <a:moveTo>
                    <a:pt x="285309" y="2105"/>
                  </a:moveTo>
                  <a:lnTo>
                    <a:pt x="320164" y="7958"/>
                  </a:lnTo>
                  <a:lnTo>
                    <a:pt x="320164" y="193765"/>
                  </a:lnTo>
                  <a:lnTo>
                    <a:pt x="291078" y="189255"/>
                  </a:lnTo>
                  <a:cubicBezTo>
                    <a:pt x="279095" y="189334"/>
                    <a:pt x="266427" y="191246"/>
                    <a:pt x="253073" y="194993"/>
                  </a:cubicBezTo>
                  <a:cubicBezTo>
                    <a:pt x="223101" y="203336"/>
                    <a:pt x="201168" y="218106"/>
                    <a:pt x="187185" y="239252"/>
                  </a:cubicBezTo>
                  <a:cubicBezTo>
                    <a:pt x="173279" y="260435"/>
                    <a:pt x="167932" y="286255"/>
                    <a:pt x="171234" y="316747"/>
                  </a:cubicBezTo>
                  <a:cubicBezTo>
                    <a:pt x="173279" y="331873"/>
                    <a:pt x="184480" y="375917"/>
                    <a:pt x="204876" y="448763"/>
                  </a:cubicBezTo>
                  <a:lnTo>
                    <a:pt x="244132" y="589061"/>
                  </a:lnTo>
                  <a:lnTo>
                    <a:pt x="320164" y="567788"/>
                  </a:lnTo>
                  <a:lnTo>
                    <a:pt x="320164" y="761640"/>
                  </a:lnTo>
                  <a:lnTo>
                    <a:pt x="143789" y="810981"/>
                  </a:lnTo>
                  <a:lnTo>
                    <a:pt x="37948" y="432597"/>
                  </a:lnTo>
                  <a:cubicBezTo>
                    <a:pt x="11354" y="337486"/>
                    <a:pt x="0" y="266112"/>
                    <a:pt x="3937" y="218513"/>
                  </a:cubicBezTo>
                  <a:cubicBezTo>
                    <a:pt x="7861" y="170914"/>
                    <a:pt x="26670" y="128444"/>
                    <a:pt x="60287" y="91094"/>
                  </a:cubicBezTo>
                  <a:cubicBezTo>
                    <a:pt x="93967" y="53730"/>
                    <a:pt x="137071" y="27695"/>
                    <a:pt x="189713" y="12964"/>
                  </a:cubicBezTo>
                  <a:cubicBezTo>
                    <a:pt x="223114" y="3616"/>
                    <a:pt x="254978" y="0"/>
                    <a:pt x="285309" y="210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4" name="Shape 7">
              <a:extLst>
                <a:ext uri="{FF2B5EF4-FFF2-40B4-BE49-F238E27FC236}">
                  <a16:creationId xmlns:a16="http://schemas.microsoft.com/office/drawing/2014/main" id="{D8A5A46C-670D-48E4-918C-6EB07E81D6F6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5070259"/>
              <a:ext cx="473440" cy="693319"/>
            </a:xfrm>
            <a:custGeom>
              <a:avLst/>
              <a:gdLst>
                <a:gd name="T0" fmla="*/ 156134 w 473440"/>
                <a:gd name="T1" fmla="*/ 0 h 693319"/>
                <a:gd name="T2" fmla="*/ 184620 w 473440"/>
                <a:gd name="T3" fmla="*/ 498005 h 693319"/>
                <a:gd name="T4" fmla="*/ 389242 w 473440"/>
                <a:gd name="T5" fmla="*/ 486321 h 693319"/>
                <a:gd name="T6" fmla="*/ 362763 w 473440"/>
                <a:gd name="T7" fmla="*/ 22923 h 693319"/>
                <a:gd name="T8" fmla="*/ 473440 w 473440"/>
                <a:gd name="T9" fmla="*/ 16614 h 693319"/>
                <a:gd name="T10" fmla="*/ 473440 w 473440"/>
                <a:gd name="T11" fmla="*/ 668483 h 693319"/>
                <a:gd name="T12" fmla="*/ 39129 w 473440"/>
                <a:gd name="T13" fmla="*/ 693319 h 693319"/>
                <a:gd name="T14" fmla="*/ 0 w 473440"/>
                <a:gd name="T15" fmla="*/ 8941 h 693319"/>
                <a:gd name="T16" fmla="*/ 156134 w 473440"/>
                <a:gd name="T17" fmla="*/ 0 h 693319"/>
                <a:gd name="T18" fmla="*/ 0 w 473440"/>
                <a:gd name="T19" fmla="*/ 0 h 693319"/>
                <a:gd name="T20" fmla="*/ 473440 w 473440"/>
                <a:gd name="T21" fmla="*/ 693319 h 6933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73440" h="693319">
                  <a:moveTo>
                    <a:pt x="156134" y="0"/>
                  </a:moveTo>
                  <a:lnTo>
                    <a:pt x="184620" y="498005"/>
                  </a:lnTo>
                  <a:lnTo>
                    <a:pt x="389242" y="486321"/>
                  </a:lnTo>
                  <a:lnTo>
                    <a:pt x="362763" y="22923"/>
                  </a:lnTo>
                  <a:lnTo>
                    <a:pt x="473440" y="16614"/>
                  </a:lnTo>
                  <a:lnTo>
                    <a:pt x="473440" y="668483"/>
                  </a:lnTo>
                  <a:lnTo>
                    <a:pt x="39129" y="693319"/>
                  </a:lnTo>
                  <a:lnTo>
                    <a:pt x="0" y="8941"/>
                  </a:lnTo>
                  <a:lnTo>
                    <a:pt x="15613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5" name="Shape 8">
              <a:extLst>
                <a:ext uri="{FF2B5EF4-FFF2-40B4-BE49-F238E27FC236}">
                  <a16:creationId xmlns:a16="http://schemas.microsoft.com/office/drawing/2014/main" id="{D9F1EB3E-CA25-4D9F-B69B-BC67B068E139}"/>
                </a:ext>
              </a:extLst>
            </p:cNvPr>
            <p:cNvSpPr>
              <a:spLocks/>
            </p:cNvSpPr>
            <p:nvPr/>
          </p:nvSpPr>
          <p:spPr bwMode="auto">
            <a:xfrm>
              <a:off x="59677" y="4098897"/>
              <a:ext cx="413763" cy="524497"/>
            </a:xfrm>
            <a:custGeom>
              <a:avLst/>
              <a:gdLst>
                <a:gd name="T0" fmla="*/ 413763 w 413763"/>
                <a:gd name="T1" fmla="*/ 0 h 524497"/>
                <a:gd name="T2" fmla="*/ 413763 w 413763"/>
                <a:gd name="T3" fmla="*/ 182774 h 524497"/>
                <a:gd name="T4" fmla="*/ 228702 w 413763"/>
                <a:gd name="T5" fmla="*/ 218087 h 524497"/>
                <a:gd name="T6" fmla="*/ 413763 w 413763"/>
                <a:gd name="T7" fmla="*/ 323071 h 524497"/>
                <a:gd name="T8" fmla="*/ 413763 w 413763"/>
                <a:gd name="T9" fmla="*/ 524497 h 524497"/>
                <a:gd name="T10" fmla="*/ 0 w 413763"/>
                <a:gd name="T11" fmla="*/ 277396 h 524497"/>
                <a:gd name="T12" fmla="*/ 32804 w 413763"/>
                <a:gd name="T13" fmla="*/ 82756 h 524497"/>
                <a:gd name="T14" fmla="*/ 413763 w 413763"/>
                <a:gd name="T15" fmla="*/ 0 h 524497"/>
                <a:gd name="T16" fmla="*/ 0 w 413763"/>
                <a:gd name="T17" fmla="*/ 0 h 524497"/>
                <a:gd name="T18" fmla="*/ 413763 w 413763"/>
                <a:gd name="T19" fmla="*/ 524497 h 5244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13763" h="524497">
                  <a:moveTo>
                    <a:pt x="413763" y="0"/>
                  </a:moveTo>
                  <a:lnTo>
                    <a:pt x="413763" y="182774"/>
                  </a:lnTo>
                  <a:lnTo>
                    <a:pt x="228702" y="218087"/>
                  </a:lnTo>
                  <a:lnTo>
                    <a:pt x="413763" y="323071"/>
                  </a:lnTo>
                  <a:lnTo>
                    <a:pt x="413763" y="524497"/>
                  </a:lnTo>
                  <a:lnTo>
                    <a:pt x="0" y="277396"/>
                  </a:lnTo>
                  <a:lnTo>
                    <a:pt x="32804" y="82756"/>
                  </a:lnTo>
                  <a:lnTo>
                    <a:pt x="413763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6" name="Shape 9">
              <a:extLst>
                <a:ext uri="{FF2B5EF4-FFF2-40B4-BE49-F238E27FC236}">
                  <a16:creationId xmlns:a16="http://schemas.microsoft.com/office/drawing/2014/main" id="{8CCA139D-1309-41C9-B93B-2B7B0ACEA6C1}"/>
                </a:ext>
              </a:extLst>
            </p:cNvPr>
            <p:cNvSpPr>
              <a:spLocks/>
            </p:cNvSpPr>
            <p:nvPr/>
          </p:nvSpPr>
          <p:spPr bwMode="auto">
            <a:xfrm>
              <a:off x="273139" y="3194635"/>
              <a:ext cx="200301" cy="344472"/>
            </a:xfrm>
            <a:custGeom>
              <a:avLst/>
              <a:gdLst>
                <a:gd name="T0" fmla="*/ 113767 w 200301"/>
                <a:gd name="T1" fmla="*/ 0 h 344472"/>
                <a:gd name="T2" fmla="*/ 200301 w 200301"/>
                <a:gd name="T3" fmla="*/ 13917 h 344472"/>
                <a:gd name="T4" fmla="*/ 200301 w 200301"/>
                <a:gd name="T5" fmla="*/ 344472 h 344472"/>
                <a:gd name="T6" fmla="*/ 0 w 200301"/>
                <a:gd name="T7" fmla="*/ 255155 h 344472"/>
                <a:gd name="T8" fmla="*/ 113767 w 200301"/>
                <a:gd name="T9" fmla="*/ 0 h 344472"/>
                <a:gd name="T10" fmla="*/ 0 w 200301"/>
                <a:gd name="T11" fmla="*/ 0 h 344472"/>
                <a:gd name="T12" fmla="*/ 200301 w 200301"/>
                <a:gd name="T13" fmla="*/ 344472 h 3444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00301" h="344472">
                  <a:moveTo>
                    <a:pt x="113767" y="0"/>
                  </a:moveTo>
                  <a:lnTo>
                    <a:pt x="200301" y="13917"/>
                  </a:lnTo>
                  <a:lnTo>
                    <a:pt x="200301" y="344472"/>
                  </a:lnTo>
                  <a:lnTo>
                    <a:pt x="0" y="255155"/>
                  </a:lnTo>
                  <a:lnTo>
                    <a:pt x="113767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7" name="Shape 10">
              <a:extLst>
                <a:ext uri="{FF2B5EF4-FFF2-40B4-BE49-F238E27FC236}">
                  <a16:creationId xmlns:a16="http://schemas.microsoft.com/office/drawing/2014/main" id="{4850EC0E-89D3-4DB3-99B0-47A1B5D519B8}"/>
                </a:ext>
              </a:extLst>
            </p:cNvPr>
            <p:cNvSpPr>
              <a:spLocks/>
            </p:cNvSpPr>
            <p:nvPr/>
          </p:nvSpPr>
          <p:spPr bwMode="auto">
            <a:xfrm>
              <a:off x="511734" y="6826501"/>
              <a:ext cx="503502" cy="970614"/>
            </a:xfrm>
            <a:custGeom>
              <a:avLst/>
              <a:gdLst>
                <a:gd name="T0" fmla="*/ 503502 w 503502"/>
                <a:gd name="T1" fmla="*/ 0 h 970614"/>
                <a:gd name="T2" fmla="*/ 503502 w 503502"/>
                <a:gd name="T3" fmla="*/ 190960 h 970614"/>
                <a:gd name="T4" fmla="*/ 464863 w 503502"/>
                <a:gd name="T5" fmla="*/ 202143 h 970614"/>
                <a:gd name="T6" fmla="*/ 377304 w 503502"/>
                <a:gd name="T7" fmla="*/ 241595 h 970614"/>
                <a:gd name="T8" fmla="*/ 239382 w 503502"/>
                <a:gd name="T9" fmla="*/ 333417 h 970614"/>
                <a:gd name="T10" fmla="*/ 183782 w 503502"/>
                <a:gd name="T11" fmla="*/ 421326 h 970614"/>
                <a:gd name="T12" fmla="*/ 184366 w 503502"/>
                <a:gd name="T13" fmla="*/ 518075 h 970614"/>
                <a:gd name="T14" fmla="*/ 246278 w 503502"/>
                <a:gd name="T15" fmla="*/ 658524 h 970614"/>
                <a:gd name="T16" fmla="*/ 284455 w 503502"/>
                <a:gd name="T17" fmla="*/ 733200 h 970614"/>
                <a:gd name="T18" fmla="*/ 503502 w 503502"/>
                <a:gd name="T19" fmla="*/ 621178 h 970614"/>
                <a:gd name="T20" fmla="*/ 503502 w 503502"/>
                <a:gd name="T21" fmla="*/ 830853 h 970614"/>
                <a:gd name="T22" fmla="*/ 230226 w 503502"/>
                <a:gd name="T23" fmla="*/ 970614 h 970614"/>
                <a:gd name="T24" fmla="*/ 74867 w 503502"/>
                <a:gd name="T25" fmla="*/ 666868 h 970614"/>
                <a:gd name="T26" fmla="*/ 10465 w 503502"/>
                <a:gd name="T27" fmla="*/ 502162 h 970614"/>
                <a:gd name="T28" fmla="*/ 22822 w 503502"/>
                <a:gd name="T29" fmla="*/ 339310 h 970614"/>
                <a:gd name="T30" fmla="*/ 115964 w 503502"/>
                <a:gd name="T31" fmla="*/ 192523 h 970614"/>
                <a:gd name="T32" fmla="*/ 296736 w 503502"/>
                <a:gd name="T33" fmla="*/ 66056 h 970614"/>
                <a:gd name="T34" fmla="*/ 484810 w 503502"/>
                <a:gd name="T35" fmla="*/ 1731 h 970614"/>
                <a:gd name="T36" fmla="*/ 503502 w 503502"/>
                <a:gd name="T37" fmla="*/ 0 h 970614"/>
                <a:gd name="T38" fmla="*/ 0 w 503502"/>
                <a:gd name="T39" fmla="*/ 0 h 970614"/>
                <a:gd name="T40" fmla="*/ 503502 w 503502"/>
                <a:gd name="T41" fmla="*/ 970614 h 9706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503502" h="970614">
                  <a:moveTo>
                    <a:pt x="503502" y="0"/>
                  </a:moveTo>
                  <a:lnTo>
                    <a:pt x="503502" y="190960"/>
                  </a:lnTo>
                  <a:lnTo>
                    <a:pt x="464863" y="202143"/>
                  </a:lnTo>
                  <a:cubicBezTo>
                    <a:pt x="438302" y="212182"/>
                    <a:pt x="409117" y="225333"/>
                    <a:pt x="377304" y="241595"/>
                  </a:cubicBezTo>
                  <a:cubicBezTo>
                    <a:pt x="313652" y="274172"/>
                    <a:pt x="267691" y="304740"/>
                    <a:pt x="239382" y="333417"/>
                  </a:cubicBezTo>
                  <a:cubicBezTo>
                    <a:pt x="211036" y="362055"/>
                    <a:pt x="192532" y="391354"/>
                    <a:pt x="183782" y="421326"/>
                  </a:cubicBezTo>
                  <a:cubicBezTo>
                    <a:pt x="175019" y="451298"/>
                    <a:pt x="175209" y="483581"/>
                    <a:pt x="184366" y="518075"/>
                  </a:cubicBezTo>
                  <a:cubicBezTo>
                    <a:pt x="191008" y="543970"/>
                    <a:pt x="211633" y="590783"/>
                    <a:pt x="246278" y="658524"/>
                  </a:cubicBezTo>
                  <a:lnTo>
                    <a:pt x="284455" y="733200"/>
                  </a:lnTo>
                  <a:lnTo>
                    <a:pt x="503502" y="621178"/>
                  </a:lnTo>
                  <a:lnTo>
                    <a:pt x="503502" y="830853"/>
                  </a:lnTo>
                  <a:lnTo>
                    <a:pt x="230226" y="970614"/>
                  </a:lnTo>
                  <a:lnTo>
                    <a:pt x="74867" y="666868"/>
                  </a:lnTo>
                  <a:cubicBezTo>
                    <a:pt x="39840" y="598352"/>
                    <a:pt x="18364" y="543450"/>
                    <a:pt x="10465" y="502162"/>
                  </a:cubicBezTo>
                  <a:cubicBezTo>
                    <a:pt x="0" y="446625"/>
                    <a:pt x="4115" y="392319"/>
                    <a:pt x="22822" y="339310"/>
                  </a:cubicBezTo>
                  <a:cubicBezTo>
                    <a:pt x="41516" y="286338"/>
                    <a:pt x="72568" y="237367"/>
                    <a:pt x="115964" y="192523"/>
                  </a:cubicBezTo>
                  <a:cubicBezTo>
                    <a:pt x="159372" y="147679"/>
                    <a:pt x="219609" y="105490"/>
                    <a:pt x="296736" y="66056"/>
                  </a:cubicBezTo>
                  <a:cubicBezTo>
                    <a:pt x="364464" y="31411"/>
                    <a:pt x="427164" y="9973"/>
                    <a:pt x="484810" y="1731"/>
                  </a:cubicBezTo>
                  <a:lnTo>
                    <a:pt x="5035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8" name="Shape 11">
              <a:extLst>
                <a:ext uri="{FF2B5EF4-FFF2-40B4-BE49-F238E27FC236}">
                  <a16:creationId xmlns:a16="http://schemas.microsoft.com/office/drawing/2014/main" id="{73C02BE9-50DF-4240-8F3D-5A1CB712FBE7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5825198"/>
              <a:ext cx="541796" cy="1000149"/>
            </a:xfrm>
            <a:custGeom>
              <a:avLst/>
              <a:gdLst>
                <a:gd name="T0" fmla="*/ 490045 w 541796"/>
                <a:gd name="T1" fmla="*/ 0 h 1000149"/>
                <a:gd name="T2" fmla="*/ 541796 w 541796"/>
                <a:gd name="T3" fmla="*/ 185000 h 1000149"/>
                <a:gd name="T4" fmla="*/ 541796 w 541796"/>
                <a:gd name="T5" fmla="*/ 224786 h 1000149"/>
                <a:gd name="T6" fmla="*/ 392827 w 541796"/>
                <a:gd name="T7" fmla="*/ 399149 h 1000149"/>
                <a:gd name="T8" fmla="*/ 288433 w 541796"/>
                <a:gd name="T9" fmla="*/ 530479 h 1000149"/>
                <a:gd name="T10" fmla="*/ 266513 w 541796"/>
                <a:gd name="T11" fmla="*/ 594906 h 1000149"/>
                <a:gd name="T12" fmla="*/ 281791 w 541796"/>
                <a:gd name="T13" fmla="*/ 688201 h 1000149"/>
                <a:gd name="T14" fmla="*/ 292002 w 541796"/>
                <a:gd name="T15" fmla="*/ 724636 h 1000149"/>
                <a:gd name="T16" fmla="*/ 541796 w 541796"/>
                <a:gd name="T17" fmla="*/ 654772 h 1000149"/>
                <a:gd name="T18" fmla="*/ 541796 w 541796"/>
                <a:gd name="T19" fmla="*/ 848581 h 1000149"/>
                <a:gd name="T20" fmla="*/ 0 w 541796"/>
                <a:gd name="T21" fmla="*/ 1000149 h 1000149"/>
                <a:gd name="T22" fmla="*/ 0 w 541796"/>
                <a:gd name="T23" fmla="*/ 806297 h 1000149"/>
                <a:gd name="T24" fmla="*/ 149876 w 541796"/>
                <a:gd name="T25" fmla="*/ 764363 h 1000149"/>
                <a:gd name="T26" fmla="*/ 112677 w 541796"/>
                <a:gd name="T27" fmla="*/ 631368 h 1000149"/>
                <a:gd name="T28" fmla="*/ 56543 w 541796"/>
                <a:gd name="T29" fmla="*/ 472898 h 1000149"/>
                <a:gd name="T30" fmla="*/ 4804 w 541796"/>
                <a:gd name="T31" fmla="*/ 433019 h 1000149"/>
                <a:gd name="T32" fmla="*/ 0 w 541796"/>
                <a:gd name="T33" fmla="*/ 432274 h 1000149"/>
                <a:gd name="T34" fmla="*/ 0 w 541796"/>
                <a:gd name="T35" fmla="*/ 246468 h 1000149"/>
                <a:gd name="T36" fmla="*/ 9491 w 541796"/>
                <a:gd name="T37" fmla="*/ 248062 h 1000149"/>
                <a:gd name="T38" fmla="*/ 51540 w 541796"/>
                <a:gd name="T39" fmla="*/ 264084 h 1000149"/>
                <a:gd name="T40" fmla="*/ 183086 w 541796"/>
                <a:gd name="T41" fmla="*/ 417220 h 1000149"/>
                <a:gd name="T42" fmla="*/ 230864 w 541796"/>
                <a:gd name="T43" fmla="*/ 300038 h 1000149"/>
                <a:gd name="T44" fmla="*/ 346789 w 541796"/>
                <a:gd name="T45" fmla="*/ 157290 h 1000149"/>
                <a:gd name="T46" fmla="*/ 490045 w 541796"/>
                <a:gd name="T47" fmla="*/ 0 h 1000149"/>
                <a:gd name="T48" fmla="*/ 0 w 541796"/>
                <a:gd name="T49" fmla="*/ 0 h 1000149"/>
                <a:gd name="T50" fmla="*/ 541796 w 541796"/>
                <a:gd name="T51" fmla="*/ 1000149 h 1000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T48" t="T49" r="T50" b="T51"/>
              <a:pathLst>
                <a:path w="541796" h="1000149">
                  <a:moveTo>
                    <a:pt x="490045" y="0"/>
                  </a:moveTo>
                  <a:lnTo>
                    <a:pt x="541796" y="185000"/>
                  </a:lnTo>
                  <a:lnTo>
                    <a:pt x="541796" y="224786"/>
                  </a:lnTo>
                  <a:lnTo>
                    <a:pt x="392827" y="399149"/>
                  </a:lnTo>
                  <a:cubicBezTo>
                    <a:pt x="336477" y="464668"/>
                    <a:pt x="301717" y="508432"/>
                    <a:pt x="288433" y="530479"/>
                  </a:cubicBezTo>
                  <a:cubicBezTo>
                    <a:pt x="275187" y="552539"/>
                    <a:pt x="267884" y="574027"/>
                    <a:pt x="266513" y="594906"/>
                  </a:cubicBezTo>
                  <a:cubicBezTo>
                    <a:pt x="265141" y="615798"/>
                    <a:pt x="270259" y="646875"/>
                    <a:pt x="281791" y="688201"/>
                  </a:cubicBezTo>
                  <a:lnTo>
                    <a:pt x="292002" y="724636"/>
                  </a:lnTo>
                  <a:lnTo>
                    <a:pt x="541796" y="654772"/>
                  </a:lnTo>
                  <a:lnTo>
                    <a:pt x="541796" y="848581"/>
                  </a:lnTo>
                  <a:lnTo>
                    <a:pt x="0" y="1000149"/>
                  </a:lnTo>
                  <a:lnTo>
                    <a:pt x="0" y="806297"/>
                  </a:lnTo>
                  <a:lnTo>
                    <a:pt x="149876" y="764363"/>
                  </a:lnTo>
                  <a:lnTo>
                    <a:pt x="112677" y="631368"/>
                  </a:lnTo>
                  <a:cubicBezTo>
                    <a:pt x="88560" y="545161"/>
                    <a:pt x="69866" y="492341"/>
                    <a:pt x="56543" y="472898"/>
                  </a:cubicBezTo>
                  <a:cubicBezTo>
                    <a:pt x="43272" y="453466"/>
                    <a:pt x="26013" y="440182"/>
                    <a:pt x="4804" y="433019"/>
                  </a:cubicBezTo>
                  <a:lnTo>
                    <a:pt x="0" y="432274"/>
                  </a:lnTo>
                  <a:lnTo>
                    <a:pt x="0" y="246468"/>
                  </a:lnTo>
                  <a:lnTo>
                    <a:pt x="9491" y="248062"/>
                  </a:lnTo>
                  <a:cubicBezTo>
                    <a:pt x="23890" y="251974"/>
                    <a:pt x="37906" y="257315"/>
                    <a:pt x="51540" y="264084"/>
                  </a:cubicBezTo>
                  <a:cubicBezTo>
                    <a:pt x="106035" y="291199"/>
                    <a:pt x="149876" y="342252"/>
                    <a:pt x="183086" y="417220"/>
                  </a:cubicBezTo>
                  <a:cubicBezTo>
                    <a:pt x="194872" y="371996"/>
                    <a:pt x="210823" y="332930"/>
                    <a:pt x="230864" y="300038"/>
                  </a:cubicBezTo>
                  <a:cubicBezTo>
                    <a:pt x="250892" y="267170"/>
                    <a:pt x="289550" y="219570"/>
                    <a:pt x="346789" y="157290"/>
                  </a:cubicBezTo>
                  <a:lnTo>
                    <a:pt x="49004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9" name="Shape 12">
              <a:extLst>
                <a:ext uri="{FF2B5EF4-FFF2-40B4-BE49-F238E27FC236}">
                  <a16:creationId xmlns:a16="http://schemas.microsoft.com/office/drawing/2014/main" id="{B918E62A-771E-4C63-873F-F1C5E88B843D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5008791"/>
              <a:ext cx="488712" cy="729951"/>
            </a:xfrm>
            <a:custGeom>
              <a:avLst/>
              <a:gdLst>
                <a:gd name="T0" fmla="*/ 448542 w 488712"/>
                <a:gd name="T1" fmla="*/ 0 h 729951"/>
                <a:gd name="T2" fmla="*/ 488712 w 488712"/>
                <a:gd name="T3" fmla="*/ 702005 h 729951"/>
                <a:gd name="T4" fmla="*/ 0 w 488712"/>
                <a:gd name="T5" fmla="*/ 729951 h 729951"/>
                <a:gd name="T6" fmla="*/ 0 w 488712"/>
                <a:gd name="T7" fmla="*/ 78082 h 729951"/>
                <a:gd name="T8" fmla="*/ 44821 w 488712"/>
                <a:gd name="T9" fmla="*/ 75527 h 729951"/>
                <a:gd name="T10" fmla="*/ 71314 w 488712"/>
                <a:gd name="T11" fmla="*/ 538887 h 729951"/>
                <a:gd name="T12" fmla="*/ 322520 w 488712"/>
                <a:gd name="T13" fmla="*/ 524535 h 729951"/>
                <a:gd name="T14" fmla="*/ 293030 w 488712"/>
                <a:gd name="T15" fmla="*/ 8903 h 729951"/>
                <a:gd name="T16" fmla="*/ 448542 w 488712"/>
                <a:gd name="T17" fmla="*/ 0 h 729951"/>
                <a:gd name="T18" fmla="*/ 0 w 488712"/>
                <a:gd name="T19" fmla="*/ 0 h 729951"/>
                <a:gd name="T20" fmla="*/ 488712 w 488712"/>
                <a:gd name="T21" fmla="*/ 729951 h 7299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88712" h="729951">
                  <a:moveTo>
                    <a:pt x="448542" y="0"/>
                  </a:moveTo>
                  <a:lnTo>
                    <a:pt x="488712" y="702005"/>
                  </a:lnTo>
                  <a:lnTo>
                    <a:pt x="0" y="729951"/>
                  </a:lnTo>
                  <a:lnTo>
                    <a:pt x="0" y="78082"/>
                  </a:lnTo>
                  <a:lnTo>
                    <a:pt x="44821" y="75527"/>
                  </a:lnTo>
                  <a:lnTo>
                    <a:pt x="71314" y="538887"/>
                  </a:lnTo>
                  <a:lnTo>
                    <a:pt x="322520" y="524535"/>
                  </a:lnTo>
                  <a:lnTo>
                    <a:pt x="293030" y="8903"/>
                  </a:lnTo>
                  <a:lnTo>
                    <a:pt x="44854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0" name="Shape 13">
              <a:extLst>
                <a:ext uri="{FF2B5EF4-FFF2-40B4-BE49-F238E27FC236}">
                  <a16:creationId xmlns:a16="http://schemas.microsoft.com/office/drawing/2014/main" id="{1EA3FABE-868B-4CE6-B254-1567EAB1EF66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3981202"/>
              <a:ext cx="541796" cy="903790"/>
            </a:xfrm>
            <a:custGeom>
              <a:avLst/>
              <a:gdLst>
                <a:gd name="T0" fmla="*/ 541796 w 541796"/>
                <a:gd name="T1" fmla="*/ 0 h 903790"/>
                <a:gd name="T2" fmla="*/ 541796 w 541796"/>
                <a:gd name="T3" fmla="*/ 192666 h 903790"/>
                <a:gd name="T4" fmla="*/ 337963 w 541796"/>
                <a:gd name="T5" fmla="*/ 233992 h 903790"/>
                <a:gd name="T6" fmla="*/ 276558 w 541796"/>
                <a:gd name="T7" fmla="*/ 598380 h 903790"/>
                <a:gd name="T8" fmla="*/ 470945 w 541796"/>
                <a:gd name="T9" fmla="*/ 708527 h 903790"/>
                <a:gd name="T10" fmla="*/ 438039 w 541796"/>
                <a:gd name="T11" fmla="*/ 903790 h 903790"/>
                <a:gd name="T12" fmla="*/ 0 w 541796"/>
                <a:gd name="T13" fmla="*/ 642191 h 903790"/>
                <a:gd name="T14" fmla="*/ 0 w 541796"/>
                <a:gd name="T15" fmla="*/ 440766 h 903790"/>
                <a:gd name="T16" fmla="*/ 132477 w 541796"/>
                <a:gd name="T17" fmla="*/ 515919 h 903790"/>
                <a:gd name="T18" fmla="*/ 174399 w 541796"/>
                <a:gd name="T19" fmla="*/ 267190 h 903790"/>
                <a:gd name="T20" fmla="*/ 0 w 541796"/>
                <a:gd name="T21" fmla="*/ 300468 h 903790"/>
                <a:gd name="T22" fmla="*/ 0 w 541796"/>
                <a:gd name="T23" fmla="*/ 117695 h 903790"/>
                <a:gd name="T24" fmla="*/ 541796 w 541796"/>
                <a:gd name="T25" fmla="*/ 0 h 903790"/>
                <a:gd name="T26" fmla="*/ 0 w 541796"/>
                <a:gd name="T27" fmla="*/ 0 h 903790"/>
                <a:gd name="T28" fmla="*/ 541796 w 541796"/>
                <a:gd name="T29" fmla="*/ 903790 h 9037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541796" h="903790">
                  <a:moveTo>
                    <a:pt x="541796" y="0"/>
                  </a:moveTo>
                  <a:lnTo>
                    <a:pt x="541796" y="192666"/>
                  </a:lnTo>
                  <a:lnTo>
                    <a:pt x="337963" y="233992"/>
                  </a:lnTo>
                  <a:lnTo>
                    <a:pt x="276558" y="598380"/>
                  </a:lnTo>
                  <a:lnTo>
                    <a:pt x="470945" y="708527"/>
                  </a:lnTo>
                  <a:lnTo>
                    <a:pt x="438039" y="903790"/>
                  </a:lnTo>
                  <a:lnTo>
                    <a:pt x="0" y="642191"/>
                  </a:lnTo>
                  <a:lnTo>
                    <a:pt x="0" y="440766"/>
                  </a:lnTo>
                  <a:lnTo>
                    <a:pt x="132477" y="515919"/>
                  </a:lnTo>
                  <a:lnTo>
                    <a:pt x="174399" y="267190"/>
                  </a:lnTo>
                  <a:lnTo>
                    <a:pt x="0" y="300468"/>
                  </a:lnTo>
                  <a:lnTo>
                    <a:pt x="0" y="117695"/>
                  </a:lnTo>
                  <a:lnTo>
                    <a:pt x="5417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1" name="Shape 14">
              <a:extLst>
                <a:ext uri="{FF2B5EF4-FFF2-40B4-BE49-F238E27FC236}">
                  <a16:creationId xmlns:a16="http://schemas.microsoft.com/office/drawing/2014/main" id="{A59B75A3-E098-4DB2-B0B6-9C0631B12B0B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3208552"/>
              <a:ext cx="541796" cy="572149"/>
            </a:xfrm>
            <a:custGeom>
              <a:avLst/>
              <a:gdLst>
                <a:gd name="T0" fmla="*/ 0 w 541796"/>
                <a:gd name="T1" fmla="*/ 0 h 572149"/>
                <a:gd name="T2" fmla="*/ 541796 w 541796"/>
                <a:gd name="T3" fmla="*/ 87136 h 572149"/>
                <a:gd name="T4" fmla="*/ 541796 w 541796"/>
                <a:gd name="T5" fmla="*/ 249063 h 572149"/>
                <a:gd name="T6" fmla="*/ 50016 w 541796"/>
                <a:gd name="T7" fmla="*/ 162994 h 572149"/>
                <a:gd name="T8" fmla="*/ 541796 w 541796"/>
                <a:gd name="T9" fmla="*/ 382264 h 572149"/>
                <a:gd name="T10" fmla="*/ 541796 w 541796"/>
                <a:gd name="T11" fmla="*/ 572149 h 572149"/>
                <a:gd name="T12" fmla="*/ 0 w 541796"/>
                <a:gd name="T13" fmla="*/ 330555 h 572149"/>
                <a:gd name="T14" fmla="*/ 0 w 541796"/>
                <a:gd name="T15" fmla="*/ 0 h 572149"/>
                <a:gd name="T16" fmla="*/ 0 w 541796"/>
                <a:gd name="T17" fmla="*/ 0 h 572149"/>
                <a:gd name="T18" fmla="*/ 541796 w 541796"/>
                <a:gd name="T19" fmla="*/ 572149 h 572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541796" h="572149">
                  <a:moveTo>
                    <a:pt x="0" y="0"/>
                  </a:moveTo>
                  <a:lnTo>
                    <a:pt x="541796" y="87136"/>
                  </a:lnTo>
                  <a:lnTo>
                    <a:pt x="541796" y="249063"/>
                  </a:lnTo>
                  <a:lnTo>
                    <a:pt x="50016" y="162994"/>
                  </a:lnTo>
                  <a:lnTo>
                    <a:pt x="541796" y="382264"/>
                  </a:lnTo>
                  <a:lnTo>
                    <a:pt x="541796" y="572149"/>
                  </a:lnTo>
                  <a:lnTo>
                    <a:pt x="0" y="33055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2" name="Shape 15">
              <a:extLst>
                <a:ext uri="{FF2B5EF4-FFF2-40B4-BE49-F238E27FC236}">
                  <a16:creationId xmlns:a16="http://schemas.microsoft.com/office/drawing/2014/main" id="{195136BE-F8CE-4039-8C12-4741F089DB66}"/>
                </a:ext>
              </a:extLst>
            </p:cNvPr>
            <p:cNvSpPr>
              <a:spLocks/>
            </p:cNvSpPr>
            <p:nvPr/>
          </p:nvSpPr>
          <p:spPr bwMode="auto">
            <a:xfrm>
              <a:off x="522796" y="2634234"/>
              <a:ext cx="492440" cy="651208"/>
            </a:xfrm>
            <a:custGeom>
              <a:avLst/>
              <a:gdLst>
                <a:gd name="T0" fmla="*/ 114033 w 492440"/>
                <a:gd name="T1" fmla="*/ 0 h 651208"/>
                <a:gd name="T2" fmla="*/ 492440 w 492440"/>
                <a:gd name="T3" fmla="*/ 168744 h 651208"/>
                <a:gd name="T4" fmla="*/ 492440 w 492440"/>
                <a:gd name="T5" fmla="*/ 358622 h 651208"/>
                <a:gd name="T6" fmla="*/ 223088 w 492440"/>
                <a:gd name="T7" fmla="*/ 238519 h 651208"/>
                <a:gd name="T8" fmla="*/ 492440 w 492440"/>
                <a:gd name="T9" fmla="*/ 450373 h 651208"/>
                <a:gd name="T10" fmla="*/ 492440 w 492440"/>
                <a:gd name="T11" fmla="*/ 651208 h 651208"/>
                <a:gd name="T12" fmla="*/ 0 w 492440"/>
                <a:gd name="T13" fmla="*/ 255740 h 651208"/>
                <a:gd name="T14" fmla="*/ 114033 w 492440"/>
                <a:gd name="T15" fmla="*/ 0 h 651208"/>
                <a:gd name="T16" fmla="*/ 0 w 492440"/>
                <a:gd name="T17" fmla="*/ 0 h 651208"/>
                <a:gd name="T18" fmla="*/ 492440 w 492440"/>
                <a:gd name="T19" fmla="*/ 651208 h 651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92440" h="651208">
                  <a:moveTo>
                    <a:pt x="114033" y="0"/>
                  </a:moveTo>
                  <a:lnTo>
                    <a:pt x="492440" y="168744"/>
                  </a:lnTo>
                  <a:lnTo>
                    <a:pt x="492440" y="358622"/>
                  </a:lnTo>
                  <a:lnTo>
                    <a:pt x="223088" y="238519"/>
                  </a:lnTo>
                  <a:lnTo>
                    <a:pt x="492440" y="450373"/>
                  </a:lnTo>
                  <a:lnTo>
                    <a:pt x="492440" y="651208"/>
                  </a:lnTo>
                  <a:lnTo>
                    <a:pt x="0" y="255740"/>
                  </a:lnTo>
                  <a:lnTo>
                    <a:pt x="114033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3" name="Shape 16">
              <a:extLst>
                <a:ext uri="{FF2B5EF4-FFF2-40B4-BE49-F238E27FC236}">
                  <a16:creationId xmlns:a16="http://schemas.microsoft.com/office/drawing/2014/main" id="{565F2505-1D5F-46C8-B4A2-2187094A0C3F}"/>
                </a:ext>
              </a:extLst>
            </p:cNvPr>
            <p:cNvSpPr>
              <a:spLocks/>
            </p:cNvSpPr>
            <p:nvPr/>
          </p:nvSpPr>
          <p:spPr bwMode="auto">
            <a:xfrm>
              <a:off x="2158734" y="8179537"/>
              <a:ext cx="776567" cy="978891"/>
            </a:xfrm>
            <a:custGeom>
              <a:avLst/>
              <a:gdLst>
                <a:gd name="T0" fmla="*/ 0 w 776567"/>
                <a:gd name="T1" fmla="*/ 0 h 978891"/>
                <a:gd name="T2" fmla="*/ 192303 w 776567"/>
                <a:gd name="T3" fmla="*/ 0 h 978891"/>
                <a:gd name="T4" fmla="*/ 592937 w 776567"/>
                <a:gd name="T5" fmla="*/ 653707 h 978891"/>
                <a:gd name="T6" fmla="*/ 592937 w 776567"/>
                <a:gd name="T7" fmla="*/ 0 h 978891"/>
                <a:gd name="T8" fmla="*/ 776567 w 776567"/>
                <a:gd name="T9" fmla="*/ 0 h 978891"/>
                <a:gd name="T10" fmla="*/ 776567 w 776567"/>
                <a:gd name="T11" fmla="*/ 978891 h 978891"/>
                <a:gd name="T12" fmla="*/ 578243 w 776567"/>
                <a:gd name="T13" fmla="*/ 978891 h 978891"/>
                <a:gd name="T14" fmla="*/ 183616 w 776567"/>
                <a:gd name="T15" fmla="*/ 340538 h 978891"/>
                <a:gd name="T16" fmla="*/ 183616 w 776567"/>
                <a:gd name="T17" fmla="*/ 978891 h 978891"/>
                <a:gd name="T18" fmla="*/ 0 w 776567"/>
                <a:gd name="T19" fmla="*/ 978891 h 978891"/>
                <a:gd name="T20" fmla="*/ 0 w 776567"/>
                <a:gd name="T21" fmla="*/ 0 h 978891"/>
                <a:gd name="T22" fmla="*/ 0 w 776567"/>
                <a:gd name="T23" fmla="*/ 0 h 978891"/>
                <a:gd name="T24" fmla="*/ 776567 w 776567"/>
                <a:gd name="T25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776567" h="978891">
                  <a:moveTo>
                    <a:pt x="0" y="0"/>
                  </a:moveTo>
                  <a:lnTo>
                    <a:pt x="192303" y="0"/>
                  </a:lnTo>
                  <a:lnTo>
                    <a:pt x="592937" y="653707"/>
                  </a:lnTo>
                  <a:lnTo>
                    <a:pt x="592937" y="0"/>
                  </a:lnTo>
                  <a:lnTo>
                    <a:pt x="776567" y="0"/>
                  </a:lnTo>
                  <a:lnTo>
                    <a:pt x="776567" y="978891"/>
                  </a:lnTo>
                  <a:lnTo>
                    <a:pt x="578243" y="978891"/>
                  </a:lnTo>
                  <a:lnTo>
                    <a:pt x="183616" y="340538"/>
                  </a:lnTo>
                  <a:lnTo>
                    <a:pt x="183616" y="978891"/>
                  </a:lnTo>
                  <a:lnTo>
                    <a:pt x="0" y="9788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4" name="Shape 751">
              <a:extLst>
                <a:ext uri="{FF2B5EF4-FFF2-40B4-BE49-F238E27FC236}">
                  <a16:creationId xmlns:a16="http://schemas.microsoft.com/office/drawing/2014/main" id="{CB858824-4CE5-4CF3-AF12-CB5AFE2679F4}"/>
                </a:ext>
              </a:extLst>
            </p:cNvPr>
            <p:cNvSpPr>
              <a:spLocks/>
            </p:cNvSpPr>
            <p:nvPr/>
          </p:nvSpPr>
          <p:spPr bwMode="auto">
            <a:xfrm>
              <a:off x="1710601" y="8179537"/>
              <a:ext cx="197650" cy="978891"/>
            </a:xfrm>
            <a:custGeom>
              <a:avLst/>
              <a:gdLst>
                <a:gd name="T0" fmla="*/ 0 w 197650"/>
                <a:gd name="T1" fmla="*/ 0 h 978891"/>
                <a:gd name="T2" fmla="*/ 197650 w 197650"/>
                <a:gd name="T3" fmla="*/ 0 h 978891"/>
                <a:gd name="T4" fmla="*/ 197650 w 197650"/>
                <a:gd name="T5" fmla="*/ 978891 h 978891"/>
                <a:gd name="T6" fmla="*/ 0 w 197650"/>
                <a:gd name="T7" fmla="*/ 978891 h 978891"/>
                <a:gd name="T8" fmla="*/ 0 w 197650"/>
                <a:gd name="T9" fmla="*/ 0 h 978891"/>
                <a:gd name="T10" fmla="*/ 0 w 197650"/>
                <a:gd name="T11" fmla="*/ 0 h 978891"/>
                <a:gd name="T12" fmla="*/ 197650 w 197650"/>
                <a:gd name="T13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97650" h="978891">
                  <a:moveTo>
                    <a:pt x="0" y="0"/>
                  </a:moveTo>
                  <a:lnTo>
                    <a:pt x="197650" y="0"/>
                  </a:lnTo>
                  <a:lnTo>
                    <a:pt x="197650" y="978891"/>
                  </a:lnTo>
                  <a:lnTo>
                    <a:pt x="0" y="978891"/>
                  </a:lnTo>
                  <a:lnTo>
                    <a:pt x="0" y="0"/>
                  </a:lnTo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5" name="Shape 18">
              <a:extLst>
                <a:ext uri="{FF2B5EF4-FFF2-40B4-BE49-F238E27FC236}">
                  <a16:creationId xmlns:a16="http://schemas.microsoft.com/office/drawing/2014/main" id="{1269B511-1A70-4162-AC7C-0C91FC8B15F4}"/>
                </a:ext>
              </a:extLst>
            </p:cNvPr>
            <p:cNvSpPr>
              <a:spLocks/>
            </p:cNvSpPr>
            <p:nvPr/>
          </p:nvSpPr>
          <p:spPr bwMode="auto">
            <a:xfrm>
              <a:off x="4288270" y="8162849"/>
              <a:ext cx="474421" cy="1012133"/>
            </a:xfrm>
            <a:custGeom>
              <a:avLst/>
              <a:gdLst>
                <a:gd name="T0" fmla="*/ 473418 w 474421"/>
                <a:gd name="T1" fmla="*/ 0 h 1012133"/>
                <a:gd name="T2" fmla="*/ 474421 w 474421"/>
                <a:gd name="T3" fmla="*/ 82 h 1012133"/>
                <a:gd name="T4" fmla="*/ 474421 w 474421"/>
                <a:gd name="T5" fmla="*/ 169026 h 1012133"/>
                <a:gd name="T6" fmla="*/ 417286 w 474421"/>
                <a:gd name="T7" fmla="*/ 174172 h 1012133"/>
                <a:gd name="T8" fmla="*/ 278435 w 474421"/>
                <a:gd name="T9" fmla="*/ 252730 h 1012133"/>
                <a:gd name="T10" fmla="*/ 203657 w 474421"/>
                <a:gd name="T11" fmla="*/ 505460 h 1012133"/>
                <a:gd name="T12" fmla="*/ 280442 w 474421"/>
                <a:gd name="T13" fmla="*/ 757530 h 1012133"/>
                <a:gd name="T14" fmla="*/ 418912 w 474421"/>
                <a:gd name="T15" fmla="*/ 837968 h 1012133"/>
                <a:gd name="T16" fmla="*/ 474421 w 474421"/>
                <a:gd name="T17" fmla="*/ 843235 h 1012133"/>
                <a:gd name="T18" fmla="*/ 474421 w 474421"/>
                <a:gd name="T19" fmla="*/ 1012133 h 1012133"/>
                <a:gd name="T20" fmla="*/ 372503 w 474421"/>
                <a:gd name="T21" fmla="*/ 1003941 h 1012133"/>
                <a:gd name="T22" fmla="*/ 128867 w 474421"/>
                <a:gd name="T23" fmla="*/ 879056 h 1012133"/>
                <a:gd name="T24" fmla="*/ 0 w 474421"/>
                <a:gd name="T25" fmla="*/ 512140 h 1012133"/>
                <a:gd name="T26" fmla="*/ 44730 w 474421"/>
                <a:gd name="T27" fmla="*/ 261074 h 1012133"/>
                <a:gd name="T28" fmla="*/ 135878 w 474421"/>
                <a:gd name="T29" fmla="*/ 126860 h 1012133"/>
                <a:gd name="T30" fmla="*/ 262408 w 474421"/>
                <a:gd name="T31" fmla="*/ 38722 h 1012133"/>
                <a:gd name="T32" fmla="*/ 473418 w 474421"/>
                <a:gd name="T33" fmla="*/ 0 h 1012133"/>
                <a:gd name="T34" fmla="*/ 0 w 474421"/>
                <a:gd name="T35" fmla="*/ 0 h 1012133"/>
                <a:gd name="T36" fmla="*/ 474421 w 474421"/>
                <a:gd name="T37" fmla="*/ 1012133 h 1012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474421" h="1012133">
                  <a:moveTo>
                    <a:pt x="473418" y="0"/>
                  </a:moveTo>
                  <a:lnTo>
                    <a:pt x="474421" y="82"/>
                  </a:lnTo>
                  <a:lnTo>
                    <a:pt x="474421" y="169026"/>
                  </a:lnTo>
                  <a:lnTo>
                    <a:pt x="417286" y="174172"/>
                  </a:lnTo>
                  <a:cubicBezTo>
                    <a:pt x="362112" y="184645"/>
                    <a:pt x="315830" y="210829"/>
                    <a:pt x="278435" y="252730"/>
                  </a:cubicBezTo>
                  <a:cubicBezTo>
                    <a:pt x="228588" y="308597"/>
                    <a:pt x="203657" y="392837"/>
                    <a:pt x="203657" y="505460"/>
                  </a:cubicBezTo>
                  <a:cubicBezTo>
                    <a:pt x="203657" y="616306"/>
                    <a:pt x="229248" y="700329"/>
                    <a:pt x="280442" y="757530"/>
                  </a:cubicBezTo>
                  <a:cubicBezTo>
                    <a:pt x="318837" y="800430"/>
                    <a:pt x="364991" y="827243"/>
                    <a:pt x="418912" y="837968"/>
                  </a:cubicBezTo>
                  <a:lnTo>
                    <a:pt x="474421" y="843235"/>
                  </a:lnTo>
                  <a:lnTo>
                    <a:pt x="474421" y="1012133"/>
                  </a:lnTo>
                  <a:lnTo>
                    <a:pt x="372503" y="1003941"/>
                  </a:lnTo>
                  <a:cubicBezTo>
                    <a:pt x="274514" y="987291"/>
                    <a:pt x="193304" y="945664"/>
                    <a:pt x="128867" y="879056"/>
                  </a:cubicBezTo>
                  <a:cubicBezTo>
                    <a:pt x="42952" y="790257"/>
                    <a:pt x="0" y="667944"/>
                    <a:pt x="0" y="512140"/>
                  </a:cubicBezTo>
                  <a:cubicBezTo>
                    <a:pt x="0" y="412432"/>
                    <a:pt x="14910" y="328740"/>
                    <a:pt x="44730" y="261074"/>
                  </a:cubicBezTo>
                  <a:cubicBezTo>
                    <a:pt x="66993" y="211213"/>
                    <a:pt x="97372" y="166484"/>
                    <a:pt x="135878" y="126860"/>
                  </a:cubicBezTo>
                  <a:cubicBezTo>
                    <a:pt x="174384" y="87249"/>
                    <a:pt x="216561" y="57861"/>
                    <a:pt x="262408" y="38722"/>
                  </a:cubicBezTo>
                  <a:cubicBezTo>
                    <a:pt x="323393" y="12903"/>
                    <a:pt x="393738" y="0"/>
                    <a:pt x="473418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6" name="Shape 19">
              <a:extLst>
                <a:ext uri="{FF2B5EF4-FFF2-40B4-BE49-F238E27FC236}">
                  <a16:creationId xmlns:a16="http://schemas.microsoft.com/office/drawing/2014/main" id="{F4AE47F1-F9C2-423B-B2C7-245F3F0D5AF0}"/>
                </a:ext>
              </a:extLst>
            </p:cNvPr>
            <p:cNvSpPr>
              <a:spLocks/>
            </p:cNvSpPr>
            <p:nvPr/>
          </p:nvSpPr>
          <p:spPr bwMode="auto">
            <a:xfrm>
              <a:off x="3170416" y="8162849"/>
              <a:ext cx="915454" cy="1012266"/>
            </a:xfrm>
            <a:custGeom>
              <a:avLst/>
              <a:gdLst>
                <a:gd name="T0" fmla="*/ 486105 w 915454"/>
                <a:gd name="T1" fmla="*/ 0 h 1012266"/>
                <a:gd name="T2" fmla="*/ 770890 w 915454"/>
                <a:gd name="T3" fmla="*/ 76454 h 1012266"/>
                <a:gd name="T4" fmla="*/ 902767 w 915454"/>
                <a:gd name="T5" fmla="*/ 287782 h 1012266"/>
                <a:gd name="T6" fmla="*/ 706450 w 915454"/>
                <a:gd name="T7" fmla="*/ 324510 h 1012266"/>
                <a:gd name="T8" fmla="*/ 628662 w 915454"/>
                <a:gd name="T9" fmla="*/ 210668 h 1012266"/>
                <a:gd name="T10" fmla="*/ 486105 w 915454"/>
                <a:gd name="T11" fmla="*/ 168935 h 1012266"/>
                <a:gd name="T12" fmla="*/ 280111 w 915454"/>
                <a:gd name="T13" fmla="*/ 251066 h 1012266"/>
                <a:gd name="T14" fmla="*/ 203657 w 915454"/>
                <a:gd name="T15" fmla="*/ 494779 h 1012266"/>
                <a:gd name="T16" fmla="*/ 281114 w 915454"/>
                <a:gd name="T17" fmla="*/ 756196 h 1012266"/>
                <a:gd name="T18" fmla="*/ 484098 w 915454"/>
                <a:gd name="T19" fmla="*/ 843331 h 1012266"/>
                <a:gd name="T20" fmla="*/ 608635 w 915454"/>
                <a:gd name="T21" fmla="*/ 818959 h 1012266"/>
                <a:gd name="T22" fmla="*/ 715797 w 915454"/>
                <a:gd name="T23" fmla="*/ 759866 h 1012266"/>
                <a:gd name="T24" fmla="*/ 715797 w 915454"/>
                <a:gd name="T25" fmla="*/ 635673 h 1012266"/>
                <a:gd name="T26" fmla="*/ 489445 w 915454"/>
                <a:gd name="T27" fmla="*/ 635673 h 1012266"/>
                <a:gd name="T28" fmla="*/ 489445 w 915454"/>
                <a:gd name="T29" fmla="*/ 470738 h 1012266"/>
                <a:gd name="T30" fmla="*/ 915454 w 915454"/>
                <a:gd name="T31" fmla="*/ 470738 h 1012266"/>
                <a:gd name="T32" fmla="*/ 915454 w 915454"/>
                <a:gd name="T33" fmla="*/ 860692 h 1012266"/>
                <a:gd name="T34" fmla="*/ 735495 w 915454"/>
                <a:gd name="T35" fmla="*/ 966533 h 1012266"/>
                <a:gd name="T36" fmla="*/ 496786 w 915454"/>
                <a:gd name="T37" fmla="*/ 1012266 h 1012266"/>
                <a:gd name="T38" fmla="*/ 229032 w 915454"/>
                <a:gd name="T39" fmla="*/ 947839 h 1012266"/>
                <a:gd name="T40" fmla="*/ 57417 w 915454"/>
                <a:gd name="T41" fmla="*/ 763536 h 1012266"/>
                <a:gd name="T42" fmla="*/ 0 w 915454"/>
                <a:gd name="T43" fmla="*/ 502793 h 1012266"/>
                <a:gd name="T44" fmla="*/ 64097 w 915454"/>
                <a:gd name="T45" fmla="*/ 231025 h 1012266"/>
                <a:gd name="T46" fmla="*/ 251727 w 915454"/>
                <a:gd name="T47" fmla="*/ 48743 h 1012266"/>
                <a:gd name="T48" fmla="*/ 486105 w 915454"/>
                <a:gd name="T49" fmla="*/ 0 h 1012266"/>
                <a:gd name="T50" fmla="*/ 0 w 915454"/>
                <a:gd name="T51" fmla="*/ 0 h 1012266"/>
                <a:gd name="T52" fmla="*/ 915454 w 915454"/>
                <a:gd name="T53" fmla="*/ 1012266 h 1012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T50" t="T51" r="T52" b="T53"/>
              <a:pathLst>
                <a:path w="915454" h="1012266">
                  <a:moveTo>
                    <a:pt x="486105" y="0"/>
                  </a:moveTo>
                  <a:cubicBezTo>
                    <a:pt x="607631" y="0"/>
                    <a:pt x="702564" y="25476"/>
                    <a:pt x="770890" y="76454"/>
                  </a:cubicBezTo>
                  <a:cubicBezTo>
                    <a:pt x="839216" y="127419"/>
                    <a:pt x="883183" y="197865"/>
                    <a:pt x="902767" y="287782"/>
                  </a:cubicBezTo>
                  <a:lnTo>
                    <a:pt x="706450" y="324510"/>
                  </a:lnTo>
                  <a:cubicBezTo>
                    <a:pt x="692658" y="276428"/>
                    <a:pt x="666724" y="238481"/>
                    <a:pt x="628662" y="210668"/>
                  </a:cubicBezTo>
                  <a:cubicBezTo>
                    <a:pt x="590600" y="182842"/>
                    <a:pt x="543077" y="168935"/>
                    <a:pt x="486105" y="168935"/>
                  </a:cubicBezTo>
                  <a:cubicBezTo>
                    <a:pt x="399745" y="168935"/>
                    <a:pt x="331076" y="196304"/>
                    <a:pt x="280111" y="251066"/>
                  </a:cubicBezTo>
                  <a:cubicBezTo>
                    <a:pt x="229133" y="305815"/>
                    <a:pt x="203657" y="387058"/>
                    <a:pt x="203657" y="494779"/>
                  </a:cubicBezTo>
                  <a:cubicBezTo>
                    <a:pt x="203657" y="610971"/>
                    <a:pt x="229476" y="698106"/>
                    <a:pt x="281114" y="756196"/>
                  </a:cubicBezTo>
                  <a:cubicBezTo>
                    <a:pt x="332753" y="814286"/>
                    <a:pt x="400405" y="843331"/>
                    <a:pt x="484098" y="843331"/>
                  </a:cubicBezTo>
                  <a:cubicBezTo>
                    <a:pt x="525501" y="843331"/>
                    <a:pt x="567004" y="835216"/>
                    <a:pt x="608635" y="818959"/>
                  </a:cubicBezTo>
                  <a:cubicBezTo>
                    <a:pt x="650253" y="802716"/>
                    <a:pt x="685978" y="783018"/>
                    <a:pt x="715797" y="759866"/>
                  </a:cubicBezTo>
                  <a:lnTo>
                    <a:pt x="715797" y="635673"/>
                  </a:lnTo>
                  <a:lnTo>
                    <a:pt x="489445" y="635673"/>
                  </a:lnTo>
                  <a:lnTo>
                    <a:pt x="489445" y="470738"/>
                  </a:lnTo>
                  <a:lnTo>
                    <a:pt x="915454" y="470738"/>
                  </a:lnTo>
                  <a:lnTo>
                    <a:pt x="915454" y="860692"/>
                  </a:lnTo>
                  <a:cubicBezTo>
                    <a:pt x="874052" y="900760"/>
                    <a:pt x="814070" y="936041"/>
                    <a:pt x="735495" y="966533"/>
                  </a:cubicBezTo>
                  <a:cubicBezTo>
                    <a:pt x="656933" y="997026"/>
                    <a:pt x="577355" y="1012266"/>
                    <a:pt x="496786" y="1012266"/>
                  </a:cubicBezTo>
                  <a:cubicBezTo>
                    <a:pt x="394398" y="1012266"/>
                    <a:pt x="305143" y="990791"/>
                    <a:pt x="229032" y="947839"/>
                  </a:cubicBezTo>
                  <a:cubicBezTo>
                    <a:pt x="152908" y="904875"/>
                    <a:pt x="95707" y="843445"/>
                    <a:pt x="57417" y="763536"/>
                  </a:cubicBezTo>
                  <a:cubicBezTo>
                    <a:pt x="19139" y="683641"/>
                    <a:pt x="0" y="596722"/>
                    <a:pt x="0" y="502793"/>
                  </a:cubicBezTo>
                  <a:cubicBezTo>
                    <a:pt x="0" y="400850"/>
                    <a:pt x="21361" y="310261"/>
                    <a:pt x="64097" y="231025"/>
                  </a:cubicBezTo>
                  <a:cubicBezTo>
                    <a:pt x="106832" y="151790"/>
                    <a:pt x="169380" y="91033"/>
                    <a:pt x="251727" y="48743"/>
                  </a:cubicBezTo>
                  <a:cubicBezTo>
                    <a:pt x="314503" y="16243"/>
                    <a:pt x="392620" y="0"/>
                    <a:pt x="486105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7" name="Shape 20">
              <a:extLst>
                <a:ext uri="{FF2B5EF4-FFF2-40B4-BE49-F238E27FC236}">
                  <a16:creationId xmlns:a16="http://schemas.microsoft.com/office/drawing/2014/main" id="{4DA55713-C651-4863-80D8-ECF8276963BF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821422"/>
              <a:ext cx="549849" cy="835932"/>
            </a:xfrm>
            <a:custGeom>
              <a:avLst/>
              <a:gdLst>
                <a:gd name="T0" fmla="*/ 32837 w 549849"/>
                <a:gd name="T1" fmla="*/ 2037 h 835932"/>
                <a:gd name="T2" fmla="*/ 171833 w 549849"/>
                <a:gd name="T3" fmla="*/ 20615 h 835932"/>
                <a:gd name="T4" fmla="*/ 297258 w 549849"/>
                <a:gd name="T5" fmla="*/ 103787 h 835932"/>
                <a:gd name="T6" fmla="*/ 389880 w 549849"/>
                <a:gd name="T7" fmla="*/ 242001 h 835932"/>
                <a:gd name="T8" fmla="*/ 549849 w 549849"/>
                <a:gd name="T9" fmla="*/ 554726 h 835932"/>
                <a:gd name="T10" fmla="*/ 0 w 549849"/>
                <a:gd name="T11" fmla="*/ 835932 h 835932"/>
                <a:gd name="T12" fmla="*/ 0 w 549849"/>
                <a:gd name="T13" fmla="*/ 626257 h 835932"/>
                <a:gd name="T14" fmla="*/ 326151 w 549849"/>
                <a:gd name="T15" fmla="*/ 459463 h 835932"/>
                <a:gd name="T16" fmla="*/ 262676 w 549849"/>
                <a:gd name="T17" fmla="*/ 335371 h 835932"/>
                <a:gd name="T18" fmla="*/ 203443 w 549849"/>
                <a:gd name="T19" fmla="*/ 238889 h 835932"/>
                <a:gd name="T20" fmla="*/ 134851 w 549849"/>
                <a:gd name="T21" fmla="*/ 189334 h 835932"/>
                <a:gd name="T22" fmla="*/ 90561 w 549849"/>
                <a:gd name="T23" fmla="*/ 181428 h 835932"/>
                <a:gd name="T24" fmla="*/ 33174 w 549849"/>
                <a:gd name="T25" fmla="*/ 186438 h 835932"/>
                <a:gd name="T26" fmla="*/ 0 w 549849"/>
                <a:gd name="T27" fmla="*/ 196039 h 835932"/>
                <a:gd name="T28" fmla="*/ 0 w 549849"/>
                <a:gd name="T29" fmla="*/ 5079 h 835932"/>
                <a:gd name="T30" fmla="*/ 32837 w 549849"/>
                <a:gd name="T31" fmla="*/ 2037 h 835932"/>
                <a:gd name="T32" fmla="*/ 0 w 549849"/>
                <a:gd name="T33" fmla="*/ 0 h 835932"/>
                <a:gd name="T34" fmla="*/ 549849 w 549849"/>
                <a:gd name="T35" fmla="*/ 835932 h 8359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549849" h="835932">
                  <a:moveTo>
                    <a:pt x="32837" y="2037"/>
                  </a:moveTo>
                  <a:cubicBezTo>
                    <a:pt x="83063" y="0"/>
                    <a:pt x="129380" y="6175"/>
                    <a:pt x="171833" y="20615"/>
                  </a:cubicBezTo>
                  <a:cubicBezTo>
                    <a:pt x="214645" y="35080"/>
                    <a:pt x="256453" y="62792"/>
                    <a:pt x="297258" y="103787"/>
                  </a:cubicBezTo>
                  <a:cubicBezTo>
                    <a:pt x="327599" y="134534"/>
                    <a:pt x="358498" y="180609"/>
                    <a:pt x="389880" y="242001"/>
                  </a:cubicBezTo>
                  <a:lnTo>
                    <a:pt x="549849" y="554726"/>
                  </a:lnTo>
                  <a:lnTo>
                    <a:pt x="0" y="835932"/>
                  </a:lnTo>
                  <a:lnTo>
                    <a:pt x="0" y="626257"/>
                  </a:lnTo>
                  <a:lnTo>
                    <a:pt x="326151" y="459463"/>
                  </a:lnTo>
                  <a:lnTo>
                    <a:pt x="262676" y="335371"/>
                  </a:lnTo>
                  <a:cubicBezTo>
                    <a:pt x="238940" y="288965"/>
                    <a:pt x="219204" y="256809"/>
                    <a:pt x="203443" y="238889"/>
                  </a:cubicBezTo>
                  <a:cubicBezTo>
                    <a:pt x="182882" y="215407"/>
                    <a:pt x="160035" y="198859"/>
                    <a:pt x="134851" y="189334"/>
                  </a:cubicBezTo>
                  <a:cubicBezTo>
                    <a:pt x="122271" y="184546"/>
                    <a:pt x="107508" y="181911"/>
                    <a:pt x="90561" y="181428"/>
                  </a:cubicBezTo>
                  <a:cubicBezTo>
                    <a:pt x="73615" y="180946"/>
                    <a:pt x="54485" y="182616"/>
                    <a:pt x="33174" y="186438"/>
                  </a:cubicBezTo>
                  <a:lnTo>
                    <a:pt x="0" y="196039"/>
                  </a:lnTo>
                  <a:lnTo>
                    <a:pt x="0" y="5079"/>
                  </a:lnTo>
                  <a:lnTo>
                    <a:pt x="32837" y="2037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8" name="Shape 21">
              <a:extLst>
                <a:ext uri="{FF2B5EF4-FFF2-40B4-BE49-F238E27FC236}">
                  <a16:creationId xmlns:a16="http://schemas.microsoft.com/office/drawing/2014/main" id="{422B7DEF-D435-4BD7-BFDB-E5658F171062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445885"/>
              <a:ext cx="172164" cy="227894"/>
            </a:xfrm>
            <a:custGeom>
              <a:avLst/>
              <a:gdLst>
                <a:gd name="T0" fmla="*/ 121871 w 172164"/>
                <a:gd name="T1" fmla="*/ 0 h 227894"/>
                <a:gd name="T2" fmla="*/ 172164 w 172164"/>
                <a:gd name="T3" fmla="*/ 179731 h 227894"/>
                <a:gd name="T4" fmla="*/ 0 w 172164"/>
                <a:gd name="T5" fmla="*/ 227894 h 227894"/>
                <a:gd name="T6" fmla="*/ 0 w 172164"/>
                <a:gd name="T7" fmla="*/ 34086 h 227894"/>
                <a:gd name="T8" fmla="*/ 121871 w 172164"/>
                <a:gd name="T9" fmla="*/ 0 h 227894"/>
                <a:gd name="T10" fmla="*/ 0 w 172164"/>
                <a:gd name="T11" fmla="*/ 0 h 227894"/>
                <a:gd name="T12" fmla="*/ 172164 w 172164"/>
                <a:gd name="T13" fmla="*/ 227894 h 2278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72164" h="227894">
                  <a:moveTo>
                    <a:pt x="121871" y="0"/>
                  </a:moveTo>
                  <a:lnTo>
                    <a:pt x="172164" y="179731"/>
                  </a:lnTo>
                  <a:lnTo>
                    <a:pt x="0" y="227894"/>
                  </a:lnTo>
                  <a:lnTo>
                    <a:pt x="0" y="34086"/>
                  </a:lnTo>
                  <a:lnTo>
                    <a:pt x="12187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9" name="Shape 22">
              <a:extLst>
                <a:ext uri="{FF2B5EF4-FFF2-40B4-BE49-F238E27FC236}">
                  <a16:creationId xmlns:a16="http://schemas.microsoft.com/office/drawing/2014/main" id="{5F5607FF-0C57-4CB1-80F1-89C8BFBBBA52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010199"/>
              <a:ext cx="8384" cy="39786"/>
            </a:xfrm>
            <a:custGeom>
              <a:avLst/>
              <a:gdLst>
                <a:gd name="T0" fmla="*/ 0 w 8384"/>
                <a:gd name="T1" fmla="*/ 0 h 39786"/>
                <a:gd name="T2" fmla="*/ 8384 w 8384"/>
                <a:gd name="T3" fmla="*/ 29973 h 39786"/>
                <a:gd name="T4" fmla="*/ 0 w 8384"/>
                <a:gd name="T5" fmla="*/ 39786 h 39786"/>
                <a:gd name="T6" fmla="*/ 0 w 8384"/>
                <a:gd name="T7" fmla="*/ 0 h 39786"/>
                <a:gd name="T8" fmla="*/ 0 w 8384"/>
                <a:gd name="T9" fmla="*/ 0 h 39786"/>
                <a:gd name="T10" fmla="*/ 8384 w 8384"/>
                <a:gd name="T11" fmla="*/ 39786 h 39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8384" h="39786">
                  <a:moveTo>
                    <a:pt x="0" y="0"/>
                  </a:moveTo>
                  <a:lnTo>
                    <a:pt x="8384" y="29973"/>
                  </a:lnTo>
                  <a:lnTo>
                    <a:pt x="0" y="3978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0" name="Shape 23">
              <a:extLst>
                <a:ext uri="{FF2B5EF4-FFF2-40B4-BE49-F238E27FC236}">
                  <a16:creationId xmlns:a16="http://schemas.microsoft.com/office/drawing/2014/main" id="{12E83B43-FE95-4F70-AE83-5110AE9C6F20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970249"/>
              <a:ext cx="50421" cy="203619"/>
            </a:xfrm>
            <a:custGeom>
              <a:avLst/>
              <a:gdLst>
                <a:gd name="T0" fmla="*/ 50421 w 50421"/>
                <a:gd name="T1" fmla="*/ 0 h 203619"/>
                <a:gd name="T2" fmla="*/ 16664 w 50421"/>
                <a:gd name="T3" fmla="*/ 200241 h 203619"/>
                <a:gd name="T4" fmla="*/ 0 w 50421"/>
                <a:gd name="T5" fmla="*/ 203619 h 203619"/>
                <a:gd name="T6" fmla="*/ 0 w 50421"/>
                <a:gd name="T7" fmla="*/ 10953 h 203619"/>
                <a:gd name="T8" fmla="*/ 50421 w 50421"/>
                <a:gd name="T9" fmla="*/ 0 h 203619"/>
                <a:gd name="T10" fmla="*/ 0 w 50421"/>
                <a:gd name="T11" fmla="*/ 0 h 203619"/>
                <a:gd name="T12" fmla="*/ 50421 w 50421"/>
                <a:gd name="T13" fmla="*/ 203619 h 2036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50421" h="203619">
                  <a:moveTo>
                    <a:pt x="50421" y="0"/>
                  </a:moveTo>
                  <a:lnTo>
                    <a:pt x="16664" y="200241"/>
                  </a:lnTo>
                  <a:lnTo>
                    <a:pt x="0" y="203619"/>
                  </a:lnTo>
                  <a:lnTo>
                    <a:pt x="0" y="10953"/>
                  </a:lnTo>
                  <a:lnTo>
                    <a:pt x="5042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1" name="Shape 24">
              <a:extLst>
                <a:ext uri="{FF2B5EF4-FFF2-40B4-BE49-F238E27FC236}">
                  <a16:creationId xmlns:a16="http://schemas.microsoft.com/office/drawing/2014/main" id="{783E1426-1DE3-4841-9D76-0BBDEA4BAADE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590816"/>
              <a:ext cx="172913" cy="235491"/>
            </a:xfrm>
            <a:custGeom>
              <a:avLst/>
              <a:gdLst>
                <a:gd name="T0" fmla="*/ 0 w 172913"/>
                <a:gd name="T1" fmla="*/ 0 h 235491"/>
                <a:gd name="T2" fmla="*/ 172913 w 172913"/>
                <a:gd name="T3" fmla="*/ 77097 h 235491"/>
                <a:gd name="T4" fmla="*/ 102276 w 172913"/>
                <a:gd name="T5" fmla="*/ 235491 h 235491"/>
                <a:gd name="T6" fmla="*/ 0 w 172913"/>
                <a:gd name="T7" fmla="*/ 189885 h 235491"/>
                <a:gd name="T8" fmla="*/ 0 w 172913"/>
                <a:gd name="T9" fmla="*/ 0 h 235491"/>
                <a:gd name="T10" fmla="*/ 0 w 172913"/>
                <a:gd name="T11" fmla="*/ 0 h 235491"/>
                <a:gd name="T12" fmla="*/ 172913 w 172913"/>
                <a:gd name="T13" fmla="*/ 235491 h 2354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72913" h="235491">
                  <a:moveTo>
                    <a:pt x="0" y="0"/>
                  </a:moveTo>
                  <a:lnTo>
                    <a:pt x="172913" y="77097"/>
                  </a:lnTo>
                  <a:lnTo>
                    <a:pt x="102276" y="235491"/>
                  </a:lnTo>
                  <a:lnTo>
                    <a:pt x="0" y="18988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2" name="Shape 25">
              <a:extLst>
                <a:ext uri="{FF2B5EF4-FFF2-40B4-BE49-F238E27FC236}">
                  <a16:creationId xmlns:a16="http://schemas.microsoft.com/office/drawing/2014/main" id="{D84469DA-E6B5-48A7-9AE4-DBB777EC895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084607"/>
              <a:ext cx="320588" cy="416301"/>
            </a:xfrm>
            <a:custGeom>
              <a:avLst/>
              <a:gdLst>
                <a:gd name="T0" fmla="*/ 0 w 320588"/>
                <a:gd name="T1" fmla="*/ 0 h 416301"/>
                <a:gd name="T2" fmla="*/ 320588 w 320588"/>
                <a:gd name="T3" fmla="*/ 252153 h 416301"/>
                <a:gd name="T4" fmla="*/ 247360 w 320588"/>
                <a:gd name="T5" fmla="*/ 416301 h 416301"/>
                <a:gd name="T6" fmla="*/ 0 w 320588"/>
                <a:gd name="T7" fmla="*/ 373008 h 416301"/>
                <a:gd name="T8" fmla="*/ 0 w 320588"/>
                <a:gd name="T9" fmla="*/ 211081 h 416301"/>
                <a:gd name="T10" fmla="*/ 15954 w 320588"/>
                <a:gd name="T11" fmla="*/ 213647 h 416301"/>
                <a:gd name="T12" fmla="*/ 0 w 320588"/>
                <a:gd name="T13" fmla="*/ 200835 h 416301"/>
                <a:gd name="T14" fmla="*/ 0 w 320588"/>
                <a:gd name="T15" fmla="*/ 0 h 416301"/>
                <a:gd name="T16" fmla="*/ 0 w 320588"/>
                <a:gd name="T17" fmla="*/ 0 h 416301"/>
                <a:gd name="T18" fmla="*/ 320588 w 320588"/>
                <a:gd name="T19" fmla="*/ 416301 h 416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320588" h="416301">
                  <a:moveTo>
                    <a:pt x="0" y="0"/>
                  </a:moveTo>
                  <a:lnTo>
                    <a:pt x="320588" y="252153"/>
                  </a:lnTo>
                  <a:lnTo>
                    <a:pt x="247360" y="416301"/>
                  </a:lnTo>
                  <a:lnTo>
                    <a:pt x="0" y="373008"/>
                  </a:lnTo>
                  <a:lnTo>
                    <a:pt x="0" y="211081"/>
                  </a:lnTo>
                  <a:lnTo>
                    <a:pt x="15954" y="213647"/>
                  </a:lnTo>
                  <a:lnTo>
                    <a:pt x="0" y="20083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3" name="Shape 26">
              <a:extLst>
                <a:ext uri="{FF2B5EF4-FFF2-40B4-BE49-F238E27FC236}">
                  <a16:creationId xmlns:a16="http://schemas.microsoft.com/office/drawing/2014/main" id="{874D9116-5D24-4024-8FF2-96154F81AA1B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2802979"/>
              <a:ext cx="465927" cy="366142"/>
            </a:xfrm>
            <a:custGeom>
              <a:avLst/>
              <a:gdLst>
                <a:gd name="T0" fmla="*/ 0 w 465927"/>
                <a:gd name="T1" fmla="*/ 0 h 366142"/>
                <a:gd name="T2" fmla="*/ 465927 w 465927"/>
                <a:gd name="T3" fmla="*/ 207773 h 366142"/>
                <a:gd name="T4" fmla="*/ 395303 w 465927"/>
                <a:gd name="T5" fmla="*/ 366142 h 366142"/>
                <a:gd name="T6" fmla="*/ 0 w 465927"/>
                <a:gd name="T7" fmla="*/ 189878 h 366142"/>
                <a:gd name="T8" fmla="*/ 0 w 465927"/>
                <a:gd name="T9" fmla="*/ 0 h 366142"/>
                <a:gd name="T10" fmla="*/ 0 w 465927"/>
                <a:gd name="T11" fmla="*/ 0 h 366142"/>
                <a:gd name="T12" fmla="*/ 465927 w 465927"/>
                <a:gd name="T13" fmla="*/ 366142 h 366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465927" h="366142">
                  <a:moveTo>
                    <a:pt x="0" y="0"/>
                  </a:moveTo>
                  <a:lnTo>
                    <a:pt x="465927" y="207773"/>
                  </a:lnTo>
                  <a:lnTo>
                    <a:pt x="395303" y="366142"/>
                  </a:lnTo>
                  <a:lnTo>
                    <a:pt x="0" y="18987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4" name="Shape 27">
              <a:extLst>
                <a:ext uri="{FF2B5EF4-FFF2-40B4-BE49-F238E27FC236}">
                  <a16:creationId xmlns:a16="http://schemas.microsoft.com/office/drawing/2014/main" id="{EDBA540F-10D0-414F-BDFD-2A47D2A096A2}"/>
                </a:ext>
              </a:extLst>
            </p:cNvPr>
            <p:cNvSpPr>
              <a:spLocks/>
            </p:cNvSpPr>
            <p:nvPr/>
          </p:nvSpPr>
          <p:spPr bwMode="auto">
            <a:xfrm>
              <a:off x="1496936" y="2004111"/>
              <a:ext cx="359194" cy="380759"/>
            </a:xfrm>
            <a:custGeom>
              <a:avLst/>
              <a:gdLst>
                <a:gd name="T0" fmla="*/ 223241 w 359194"/>
                <a:gd name="T1" fmla="*/ 0 h 380759"/>
                <a:gd name="T2" fmla="*/ 359194 w 359194"/>
                <a:gd name="T3" fmla="*/ 113665 h 380759"/>
                <a:gd name="T4" fmla="*/ 135992 w 359194"/>
                <a:gd name="T5" fmla="*/ 380759 h 380759"/>
                <a:gd name="T6" fmla="*/ 0 w 359194"/>
                <a:gd name="T7" fmla="*/ 267132 h 380759"/>
                <a:gd name="T8" fmla="*/ 223241 w 359194"/>
                <a:gd name="T9" fmla="*/ 0 h 380759"/>
                <a:gd name="T10" fmla="*/ 0 w 359194"/>
                <a:gd name="T11" fmla="*/ 0 h 380759"/>
                <a:gd name="T12" fmla="*/ 359194 w 359194"/>
                <a:gd name="T13" fmla="*/ 380759 h 3807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359194" h="380759">
                  <a:moveTo>
                    <a:pt x="223241" y="0"/>
                  </a:moveTo>
                  <a:lnTo>
                    <a:pt x="359194" y="113665"/>
                  </a:lnTo>
                  <a:lnTo>
                    <a:pt x="135992" y="380759"/>
                  </a:lnTo>
                  <a:lnTo>
                    <a:pt x="0" y="267132"/>
                  </a:lnTo>
                  <a:lnTo>
                    <a:pt x="22324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5" name="Shape 28">
              <a:extLst>
                <a:ext uri="{FF2B5EF4-FFF2-40B4-BE49-F238E27FC236}">
                  <a16:creationId xmlns:a16="http://schemas.microsoft.com/office/drawing/2014/main" id="{6244F977-7A1A-44D6-B8C4-54133496C3D3}"/>
                </a:ext>
              </a:extLst>
            </p:cNvPr>
            <p:cNvSpPr>
              <a:spLocks/>
            </p:cNvSpPr>
            <p:nvPr/>
          </p:nvSpPr>
          <p:spPr bwMode="auto">
            <a:xfrm>
              <a:off x="1847533" y="1077823"/>
              <a:ext cx="726491" cy="836220"/>
            </a:xfrm>
            <a:custGeom>
              <a:avLst/>
              <a:gdLst>
                <a:gd name="T0" fmla="*/ 145110 w 726491"/>
                <a:gd name="T1" fmla="*/ 0 h 836220"/>
                <a:gd name="T2" fmla="*/ 726491 w 726491"/>
                <a:gd name="T3" fmla="*/ 718846 h 836220"/>
                <a:gd name="T4" fmla="*/ 581368 w 726491"/>
                <a:gd name="T5" fmla="*/ 836220 h 836220"/>
                <a:gd name="T6" fmla="*/ 0 w 726491"/>
                <a:gd name="T7" fmla="*/ 117411 h 836220"/>
                <a:gd name="T8" fmla="*/ 145110 w 726491"/>
                <a:gd name="T9" fmla="*/ 0 h 836220"/>
                <a:gd name="T10" fmla="*/ 0 w 726491"/>
                <a:gd name="T11" fmla="*/ 0 h 836220"/>
                <a:gd name="T12" fmla="*/ 726491 w 726491"/>
                <a:gd name="T13" fmla="*/ 836220 h 836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26491" h="836220">
                  <a:moveTo>
                    <a:pt x="145110" y="0"/>
                  </a:moveTo>
                  <a:lnTo>
                    <a:pt x="726491" y="718846"/>
                  </a:lnTo>
                  <a:lnTo>
                    <a:pt x="581368" y="836220"/>
                  </a:lnTo>
                  <a:lnTo>
                    <a:pt x="0" y="117411"/>
                  </a:lnTo>
                  <a:lnTo>
                    <a:pt x="14511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6" name="Shape 29">
              <a:extLst>
                <a:ext uri="{FF2B5EF4-FFF2-40B4-BE49-F238E27FC236}">
                  <a16:creationId xmlns:a16="http://schemas.microsoft.com/office/drawing/2014/main" id="{5DFE1D41-3DBD-448C-81F8-9D9C7E43F88D}"/>
                </a:ext>
              </a:extLst>
            </p:cNvPr>
            <p:cNvSpPr>
              <a:spLocks/>
            </p:cNvSpPr>
            <p:nvPr/>
          </p:nvSpPr>
          <p:spPr bwMode="auto">
            <a:xfrm>
              <a:off x="2268233" y="497015"/>
              <a:ext cx="1096594" cy="1167003"/>
            </a:xfrm>
            <a:custGeom>
              <a:avLst/>
              <a:gdLst>
                <a:gd name="T0" fmla="*/ 635902 w 1096594"/>
                <a:gd name="T1" fmla="*/ 0 h 1167003"/>
                <a:gd name="T2" fmla="*/ 1096594 w 1096594"/>
                <a:gd name="T3" fmla="*/ 801535 h 1167003"/>
                <a:gd name="T4" fmla="*/ 934187 w 1096594"/>
                <a:gd name="T5" fmla="*/ 894867 h 1167003"/>
                <a:gd name="T6" fmla="*/ 310642 w 1096594"/>
                <a:gd name="T7" fmla="*/ 557885 h 1167003"/>
                <a:gd name="T8" fmla="*/ 611086 w 1096594"/>
                <a:gd name="T9" fmla="*/ 1080567 h 1167003"/>
                <a:gd name="T10" fmla="*/ 460731 w 1096594"/>
                <a:gd name="T11" fmla="*/ 1167003 h 1167003"/>
                <a:gd name="T12" fmla="*/ 0 w 1096594"/>
                <a:gd name="T13" fmla="*/ 365468 h 1167003"/>
                <a:gd name="T14" fmla="*/ 157480 w 1096594"/>
                <a:gd name="T15" fmla="*/ 274955 h 1167003"/>
                <a:gd name="T16" fmla="*/ 793191 w 1096594"/>
                <a:gd name="T17" fmla="*/ 621691 h 1167003"/>
                <a:gd name="T18" fmla="*/ 485559 w 1096594"/>
                <a:gd name="T19" fmla="*/ 86398 h 1167003"/>
                <a:gd name="T20" fmla="*/ 635902 w 1096594"/>
                <a:gd name="T21" fmla="*/ 0 h 1167003"/>
                <a:gd name="T22" fmla="*/ 0 w 1096594"/>
                <a:gd name="T23" fmla="*/ 0 h 1167003"/>
                <a:gd name="T24" fmla="*/ 1096594 w 1096594"/>
                <a:gd name="T25" fmla="*/ 1167003 h 11670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1096594" h="1167003">
                  <a:moveTo>
                    <a:pt x="635902" y="0"/>
                  </a:moveTo>
                  <a:lnTo>
                    <a:pt x="1096594" y="801535"/>
                  </a:lnTo>
                  <a:lnTo>
                    <a:pt x="934187" y="894867"/>
                  </a:lnTo>
                  <a:lnTo>
                    <a:pt x="310642" y="557885"/>
                  </a:lnTo>
                  <a:lnTo>
                    <a:pt x="611086" y="1080567"/>
                  </a:lnTo>
                  <a:lnTo>
                    <a:pt x="460731" y="1167003"/>
                  </a:lnTo>
                  <a:lnTo>
                    <a:pt x="0" y="365468"/>
                  </a:lnTo>
                  <a:lnTo>
                    <a:pt x="157480" y="274955"/>
                  </a:lnTo>
                  <a:lnTo>
                    <a:pt x="793191" y="621691"/>
                  </a:lnTo>
                  <a:lnTo>
                    <a:pt x="485559" y="86398"/>
                  </a:lnTo>
                  <a:lnTo>
                    <a:pt x="6359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7" name="Shape 30">
              <a:extLst>
                <a:ext uri="{FF2B5EF4-FFF2-40B4-BE49-F238E27FC236}">
                  <a16:creationId xmlns:a16="http://schemas.microsoft.com/office/drawing/2014/main" id="{A189CF45-8E90-4D40-85A9-7D98433EE8E3}"/>
                </a:ext>
              </a:extLst>
            </p:cNvPr>
            <p:cNvSpPr>
              <a:spLocks/>
            </p:cNvSpPr>
            <p:nvPr/>
          </p:nvSpPr>
          <p:spPr bwMode="auto">
            <a:xfrm>
              <a:off x="3323958" y="194580"/>
              <a:ext cx="840664" cy="974202"/>
            </a:xfrm>
            <a:custGeom>
              <a:avLst/>
              <a:gdLst>
                <a:gd name="T0" fmla="*/ 410146 w 840664"/>
                <a:gd name="T1" fmla="*/ 992 h 974202"/>
                <a:gd name="T2" fmla="*/ 531762 w 840664"/>
                <a:gd name="T3" fmla="*/ 22653 h 974202"/>
                <a:gd name="T4" fmla="*/ 681113 w 840664"/>
                <a:gd name="T5" fmla="*/ 189176 h 974202"/>
                <a:gd name="T6" fmla="*/ 505536 w 840664"/>
                <a:gd name="T7" fmla="*/ 253095 h 974202"/>
                <a:gd name="T8" fmla="*/ 425704 w 840664"/>
                <a:gd name="T9" fmla="*/ 170774 h 974202"/>
                <a:gd name="T10" fmla="*/ 303555 w 840664"/>
                <a:gd name="T11" fmla="*/ 176565 h 974202"/>
                <a:gd name="T12" fmla="*/ 192113 w 840664"/>
                <a:gd name="T13" fmla="*/ 246720 h 974202"/>
                <a:gd name="T14" fmla="*/ 181064 w 840664"/>
                <a:gd name="T15" fmla="*/ 310372 h 974202"/>
                <a:gd name="T16" fmla="*/ 224422 w 840664"/>
                <a:gd name="T17" fmla="*/ 355559 h 974202"/>
                <a:gd name="T18" fmla="*/ 406565 w 840664"/>
                <a:gd name="T19" fmla="*/ 362937 h 974202"/>
                <a:gd name="T20" fmla="*/ 618756 w 840664"/>
                <a:gd name="T21" fmla="*/ 365871 h 974202"/>
                <a:gd name="T22" fmla="*/ 744436 w 840664"/>
                <a:gd name="T23" fmla="*/ 424774 h 974202"/>
                <a:gd name="T24" fmla="*/ 823862 w 840664"/>
                <a:gd name="T25" fmla="*/ 554123 h 974202"/>
                <a:gd name="T26" fmla="*/ 826490 w 840664"/>
                <a:gd name="T27" fmla="*/ 709381 h 974202"/>
                <a:gd name="T28" fmla="*/ 738391 w 840664"/>
                <a:gd name="T29" fmla="*/ 845220 h 974202"/>
                <a:gd name="T30" fmla="*/ 556654 w 840664"/>
                <a:gd name="T31" fmla="*/ 937854 h 974202"/>
                <a:gd name="T32" fmla="*/ 275475 w 840664"/>
                <a:gd name="T33" fmla="*/ 941486 h 974202"/>
                <a:gd name="T34" fmla="*/ 97409 w 840664"/>
                <a:gd name="T35" fmla="*/ 749957 h 974202"/>
                <a:gd name="T36" fmla="*/ 265341 w 840664"/>
                <a:gd name="T37" fmla="*/ 678545 h 974202"/>
                <a:gd name="T38" fmla="*/ 369176 w 840664"/>
                <a:gd name="T39" fmla="*/ 786648 h 974202"/>
                <a:gd name="T40" fmla="*/ 511061 w 840664"/>
                <a:gd name="T41" fmla="*/ 786901 h 974202"/>
                <a:gd name="T42" fmla="*/ 629221 w 840664"/>
                <a:gd name="T43" fmla="*/ 709673 h 974202"/>
                <a:gd name="T44" fmla="*/ 646023 w 840664"/>
                <a:gd name="T45" fmla="*/ 610854 h 974202"/>
                <a:gd name="T46" fmla="*/ 610895 w 840664"/>
                <a:gd name="T47" fmla="*/ 563407 h 974202"/>
                <a:gd name="T48" fmla="*/ 534810 w 840664"/>
                <a:gd name="T49" fmla="*/ 545373 h 974202"/>
                <a:gd name="T50" fmla="*/ 380111 w 840664"/>
                <a:gd name="T51" fmla="*/ 551786 h 974202"/>
                <a:gd name="T52" fmla="*/ 151752 w 840664"/>
                <a:gd name="T53" fmla="*/ 527860 h 974202"/>
                <a:gd name="T54" fmla="*/ 14643 w 840664"/>
                <a:gd name="T55" fmla="*/ 376031 h 974202"/>
                <a:gd name="T56" fmla="*/ 13132 w 840664"/>
                <a:gd name="T57" fmla="*/ 237957 h 974202"/>
                <a:gd name="T58" fmla="*/ 95072 w 840664"/>
                <a:gd name="T59" fmla="*/ 113980 h 974202"/>
                <a:gd name="T60" fmla="*/ 258927 w 840664"/>
                <a:gd name="T61" fmla="*/ 28623 h 974202"/>
                <a:gd name="T62" fmla="*/ 410146 w 840664"/>
                <a:gd name="T63" fmla="*/ 992 h 974202"/>
                <a:gd name="T64" fmla="*/ 0 w 840664"/>
                <a:gd name="T65" fmla="*/ 0 h 974202"/>
                <a:gd name="T66" fmla="*/ 840664 w 840664"/>
                <a:gd name="T67" fmla="*/ 974202 h 974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T64" t="T65" r="T66" b="T67"/>
              <a:pathLst>
                <a:path w="840664" h="974202">
                  <a:moveTo>
                    <a:pt x="410146" y="992"/>
                  </a:moveTo>
                  <a:cubicBezTo>
                    <a:pt x="455615" y="0"/>
                    <a:pt x="496151" y="7223"/>
                    <a:pt x="531762" y="22653"/>
                  </a:cubicBezTo>
                  <a:cubicBezTo>
                    <a:pt x="602996" y="53553"/>
                    <a:pt x="652767" y="109090"/>
                    <a:pt x="681113" y="189176"/>
                  </a:cubicBezTo>
                  <a:lnTo>
                    <a:pt x="505536" y="253095"/>
                  </a:lnTo>
                  <a:cubicBezTo>
                    <a:pt x="483654" y="210169"/>
                    <a:pt x="457022" y="182763"/>
                    <a:pt x="425704" y="170774"/>
                  </a:cubicBezTo>
                  <a:cubicBezTo>
                    <a:pt x="394398" y="158836"/>
                    <a:pt x="353670" y="160766"/>
                    <a:pt x="303555" y="176565"/>
                  </a:cubicBezTo>
                  <a:cubicBezTo>
                    <a:pt x="251841" y="192846"/>
                    <a:pt x="214668" y="216253"/>
                    <a:pt x="192113" y="246720"/>
                  </a:cubicBezTo>
                  <a:cubicBezTo>
                    <a:pt x="177533" y="266303"/>
                    <a:pt x="173863" y="287487"/>
                    <a:pt x="181064" y="310372"/>
                  </a:cubicBezTo>
                  <a:cubicBezTo>
                    <a:pt x="187668" y="331225"/>
                    <a:pt x="202095" y="346276"/>
                    <a:pt x="224422" y="355559"/>
                  </a:cubicBezTo>
                  <a:cubicBezTo>
                    <a:pt x="252806" y="367319"/>
                    <a:pt x="313525" y="369796"/>
                    <a:pt x="406565" y="362937"/>
                  </a:cubicBezTo>
                  <a:cubicBezTo>
                    <a:pt x="499643" y="356118"/>
                    <a:pt x="570382" y="357070"/>
                    <a:pt x="618756" y="365871"/>
                  </a:cubicBezTo>
                  <a:cubicBezTo>
                    <a:pt x="667131" y="374660"/>
                    <a:pt x="709054" y="394281"/>
                    <a:pt x="744436" y="424774"/>
                  </a:cubicBezTo>
                  <a:cubicBezTo>
                    <a:pt x="779831" y="455267"/>
                    <a:pt x="806310" y="498408"/>
                    <a:pt x="823862" y="554123"/>
                  </a:cubicBezTo>
                  <a:cubicBezTo>
                    <a:pt x="839775" y="604657"/>
                    <a:pt x="840664" y="656409"/>
                    <a:pt x="826490" y="709381"/>
                  </a:cubicBezTo>
                  <a:cubicBezTo>
                    <a:pt x="812318" y="762315"/>
                    <a:pt x="782943" y="807602"/>
                    <a:pt x="738391" y="845220"/>
                  </a:cubicBezTo>
                  <a:cubicBezTo>
                    <a:pt x="693801" y="882837"/>
                    <a:pt x="633222" y="913736"/>
                    <a:pt x="556654" y="937854"/>
                  </a:cubicBezTo>
                  <a:cubicBezTo>
                    <a:pt x="445148" y="972982"/>
                    <a:pt x="351447" y="974202"/>
                    <a:pt x="275475" y="941486"/>
                  </a:cubicBezTo>
                  <a:cubicBezTo>
                    <a:pt x="199453" y="908809"/>
                    <a:pt x="140145" y="844928"/>
                    <a:pt x="97409" y="749957"/>
                  </a:cubicBezTo>
                  <a:lnTo>
                    <a:pt x="265341" y="678545"/>
                  </a:lnTo>
                  <a:cubicBezTo>
                    <a:pt x="294094" y="733409"/>
                    <a:pt x="328701" y="769439"/>
                    <a:pt x="369176" y="786648"/>
                  </a:cubicBezTo>
                  <a:cubicBezTo>
                    <a:pt x="409651" y="803894"/>
                    <a:pt x="456946" y="803970"/>
                    <a:pt x="511061" y="786901"/>
                  </a:cubicBezTo>
                  <a:cubicBezTo>
                    <a:pt x="568414" y="768842"/>
                    <a:pt x="607771" y="743099"/>
                    <a:pt x="629221" y="709673"/>
                  </a:cubicBezTo>
                  <a:cubicBezTo>
                    <a:pt x="650659" y="676285"/>
                    <a:pt x="656260" y="643302"/>
                    <a:pt x="646023" y="610854"/>
                  </a:cubicBezTo>
                  <a:cubicBezTo>
                    <a:pt x="639458" y="590001"/>
                    <a:pt x="627735" y="574164"/>
                    <a:pt x="610895" y="563407"/>
                  </a:cubicBezTo>
                  <a:cubicBezTo>
                    <a:pt x="594055" y="552612"/>
                    <a:pt x="568680" y="546605"/>
                    <a:pt x="534810" y="545373"/>
                  </a:cubicBezTo>
                  <a:cubicBezTo>
                    <a:pt x="511696" y="544751"/>
                    <a:pt x="460134" y="546859"/>
                    <a:pt x="380111" y="551786"/>
                  </a:cubicBezTo>
                  <a:cubicBezTo>
                    <a:pt x="277254" y="558213"/>
                    <a:pt x="201130" y="550238"/>
                    <a:pt x="151752" y="527860"/>
                  </a:cubicBezTo>
                  <a:cubicBezTo>
                    <a:pt x="82347" y="496414"/>
                    <a:pt x="36639" y="445767"/>
                    <a:pt x="14643" y="376031"/>
                  </a:cubicBezTo>
                  <a:cubicBezTo>
                    <a:pt x="508" y="331111"/>
                    <a:pt x="0" y="285112"/>
                    <a:pt x="13132" y="237957"/>
                  </a:cubicBezTo>
                  <a:cubicBezTo>
                    <a:pt x="26289" y="190853"/>
                    <a:pt x="53594" y="149527"/>
                    <a:pt x="95072" y="113980"/>
                  </a:cubicBezTo>
                  <a:cubicBezTo>
                    <a:pt x="136550" y="78407"/>
                    <a:pt x="191148" y="49959"/>
                    <a:pt x="258927" y="28623"/>
                  </a:cubicBezTo>
                  <a:cubicBezTo>
                    <a:pt x="314274" y="11192"/>
                    <a:pt x="364677" y="1985"/>
                    <a:pt x="410146" y="992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8" name="Shape 31">
              <a:extLst>
                <a:ext uri="{FF2B5EF4-FFF2-40B4-BE49-F238E27FC236}">
                  <a16:creationId xmlns:a16="http://schemas.microsoft.com/office/drawing/2014/main" id="{7F9CDB93-6F17-4240-BC13-BD785E8711A6}"/>
                </a:ext>
              </a:extLst>
            </p:cNvPr>
            <p:cNvSpPr>
              <a:spLocks/>
            </p:cNvSpPr>
            <p:nvPr/>
          </p:nvSpPr>
          <p:spPr bwMode="auto">
            <a:xfrm>
              <a:off x="4306520" y="15167"/>
              <a:ext cx="456171" cy="959724"/>
            </a:xfrm>
            <a:custGeom>
              <a:avLst/>
              <a:gdLst>
                <a:gd name="T0" fmla="*/ 451888 w 456171"/>
                <a:gd name="T1" fmla="*/ 0 h 959724"/>
                <a:gd name="T2" fmla="*/ 456171 w 456171"/>
                <a:gd name="T3" fmla="*/ 4 h 959724"/>
                <a:gd name="T4" fmla="*/ 456171 w 456171"/>
                <a:gd name="T5" fmla="*/ 169163 h 959724"/>
                <a:gd name="T6" fmla="*/ 425006 w 456171"/>
                <a:gd name="T7" fmla="*/ 161668 h 959724"/>
                <a:gd name="T8" fmla="*/ 403903 w 456171"/>
                <a:gd name="T9" fmla="*/ 160943 h 959724"/>
                <a:gd name="T10" fmla="*/ 290716 w 456171"/>
                <a:gd name="T11" fmla="*/ 168425 h 959724"/>
                <a:gd name="T12" fmla="*/ 200952 w 456171"/>
                <a:gd name="T13" fmla="*/ 177137 h 959724"/>
                <a:gd name="T14" fmla="*/ 226352 w 456171"/>
                <a:gd name="T15" fmla="*/ 438262 h 959724"/>
                <a:gd name="T16" fmla="*/ 328041 w 456171"/>
                <a:gd name="T17" fmla="*/ 428356 h 959724"/>
                <a:gd name="T18" fmla="*/ 451062 w 456171"/>
                <a:gd name="T19" fmla="*/ 408178 h 959724"/>
                <a:gd name="T20" fmla="*/ 456171 w 456171"/>
                <a:gd name="T21" fmla="*/ 406228 h 959724"/>
                <a:gd name="T22" fmla="*/ 456171 w 456171"/>
                <a:gd name="T23" fmla="*/ 571160 h 959724"/>
                <a:gd name="T24" fmla="*/ 421994 w 456171"/>
                <a:gd name="T25" fmla="*/ 576139 h 959724"/>
                <a:gd name="T26" fmla="*/ 362725 w 456171"/>
                <a:gd name="T27" fmla="*/ 582750 h 959724"/>
                <a:gd name="T28" fmla="*/ 241605 w 456171"/>
                <a:gd name="T29" fmla="*/ 594548 h 959724"/>
                <a:gd name="T30" fmla="*/ 275399 w 456171"/>
                <a:gd name="T31" fmla="*/ 941652 h 959724"/>
                <a:gd name="T32" fmla="*/ 89586 w 456171"/>
                <a:gd name="T33" fmla="*/ 959724 h 959724"/>
                <a:gd name="T34" fmla="*/ 0 w 456171"/>
                <a:gd name="T35" fmla="*/ 39584 h 959724"/>
                <a:gd name="T36" fmla="*/ 298133 w 456171"/>
                <a:gd name="T37" fmla="*/ 10538 h 959724"/>
                <a:gd name="T38" fmla="*/ 451888 w 456171"/>
                <a:gd name="T39" fmla="*/ 0 h 959724"/>
                <a:gd name="T40" fmla="*/ 0 w 456171"/>
                <a:gd name="T41" fmla="*/ 0 h 959724"/>
                <a:gd name="T42" fmla="*/ 456171 w 456171"/>
                <a:gd name="T43" fmla="*/ 959724 h 9597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456171" h="959724">
                  <a:moveTo>
                    <a:pt x="451888" y="0"/>
                  </a:moveTo>
                  <a:lnTo>
                    <a:pt x="456171" y="4"/>
                  </a:lnTo>
                  <a:lnTo>
                    <a:pt x="456171" y="169163"/>
                  </a:lnTo>
                  <a:lnTo>
                    <a:pt x="425006" y="161668"/>
                  </a:lnTo>
                  <a:cubicBezTo>
                    <a:pt x="419357" y="161157"/>
                    <a:pt x="412324" y="160916"/>
                    <a:pt x="403903" y="160943"/>
                  </a:cubicBezTo>
                  <a:cubicBezTo>
                    <a:pt x="378644" y="161026"/>
                    <a:pt x="340913" y="163529"/>
                    <a:pt x="290716" y="168425"/>
                  </a:cubicBezTo>
                  <a:lnTo>
                    <a:pt x="200952" y="177137"/>
                  </a:lnTo>
                  <a:lnTo>
                    <a:pt x="226352" y="438262"/>
                  </a:lnTo>
                  <a:lnTo>
                    <a:pt x="328041" y="428356"/>
                  </a:lnTo>
                  <a:cubicBezTo>
                    <a:pt x="382962" y="423012"/>
                    <a:pt x="423960" y="416290"/>
                    <a:pt x="451062" y="408178"/>
                  </a:cubicBezTo>
                  <a:lnTo>
                    <a:pt x="456171" y="406228"/>
                  </a:lnTo>
                  <a:lnTo>
                    <a:pt x="456171" y="571160"/>
                  </a:lnTo>
                  <a:lnTo>
                    <a:pt x="421994" y="576139"/>
                  </a:lnTo>
                  <a:cubicBezTo>
                    <a:pt x="403506" y="578495"/>
                    <a:pt x="383750" y="580699"/>
                    <a:pt x="362725" y="582750"/>
                  </a:cubicBezTo>
                  <a:lnTo>
                    <a:pt x="241605" y="594548"/>
                  </a:lnTo>
                  <a:lnTo>
                    <a:pt x="275399" y="941652"/>
                  </a:lnTo>
                  <a:lnTo>
                    <a:pt x="89586" y="959724"/>
                  </a:lnTo>
                  <a:lnTo>
                    <a:pt x="0" y="39584"/>
                  </a:lnTo>
                  <a:lnTo>
                    <a:pt x="298133" y="10538"/>
                  </a:lnTo>
                  <a:cubicBezTo>
                    <a:pt x="361698" y="4366"/>
                    <a:pt x="412947" y="854"/>
                    <a:pt x="451888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9" name="Shape 32">
              <a:extLst>
                <a:ext uri="{FF2B5EF4-FFF2-40B4-BE49-F238E27FC236}">
                  <a16:creationId xmlns:a16="http://schemas.microsoft.com/office/drawing/2014/main" id="{0ABF8549-C228-4491-B0F8-0BBD930CCD8F}"/>
                </a:ext>
              </a:extLst>
            </p:cNvPr>
            <p:cNvSpPr>
              <a:spLocks/>
            </p:cNvSpPr>
            <p:nvPr/>
          </p:nvSpPr>
          <p:spPr bwMode="auto">
            <a:xfrm>
              <a:off x="5457534" y="8187551"/>
              <a:ext cx="689102" cy="970876"/>
            </a:xfrm>
            <a:custGeom>
              <a:avLst/>
              <a:gdLst>
                <a:gd name="T0" fmla="*/ 0 w 689102"/>
                <a:gd name="T1" fmla="*/ 0 h 970876"/>
                <a:gd name="T2" fmla="*/ 197650 w 689102"/>
                <a:gd name="T3" fmla="*/ 0 h 970876"/>
                <a:gd name="T4" fmla="*/ 197650 w 689102"/>
                <a:gd name="T5" fmla="*/ 805942 h 970876"/>
                <a:gd name="T6" fmla="*/ 689102 w 689102"/>
                <a:gd name="T7" fmla="*/ 805942 h 970876"/>
                <a:gd name="T8" fmla="*/ 689102 w 689102"/>
                <a:gd name="T9" fmla="*/ 970876 h 970876"/>
                <a:gd name="T10" fmla="*/ 0 w 689102"/>
                <a:gd name="T11" fmla="*/ 970876 h 970876"/>
                <a:gd name="T12" fmla="*/ 0 w 689102"/>
                <a:gd name="T13" fmla="*/ 0 h 970876"/>
                <a:gd name="T14" fmla="*/ 0 w 689102"/>
                <a:gd name="T15" fmla="*/ 0 h 970876"/>
                <a:gd name="T16" fmla="*/ 689102 w 689102"/>
                <a:gd name="T17" fmla="*/ 970876 h 9708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689102" h="970876">
                  <a:moveTo>
                    <a:pt x="0" y="0"/>
                  </a:moveTo>
                  <a:lnTo>
                    <a:pt x="197650" y="0"/>
                  </a:lnTo>
                  <a:lnTo>
                    <a:pt x="197650" y="805942"/>
                  </a:lnTo>
                  <a:lnTo>
                    <a:pt x="689102" y="805942"/>
                  </a:lnTo>
                  <a:lnTo>
                    <a:pt x="689102" y="970876"/>
                  </a:lnTo>
                  <a:lnTo>
                    <a:pt x="0" y="97087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0" name="Shape 33">
              <a:extLst>
                <a:ext uri="{FF2B5EF4-FFF2-40B4-BE49-F238E27FC236}">
                  <a16:creationId xmlns:a16="http://schemas.microsoft.com/office/drawing/2014/main" id="{FC075321-198D-4A47-B0A4-3BD60B7E3CB4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2691" y="8162931"/>
              <a:ext cx="475082" cy="1012184"/>
            </a:xfrm>
            <a:custGeom>
              <a:avLst/>
              <a:gdLst>
                <a:gd name="T0" fmla="*/ 0 w 475082"/>
                <a:gd name="T1" fmla="*/ 0 h 1012184"/>
                <a:gd name="T2" fmla="*/ 101761 w 475082"/>
                <a:gd name="T3" fmla="*/ 8305 h 1012184"/>
                <a:gd name="T4" fmla="*/ 345212 w 475082"/>
                <a:gd name="T5" fmla="*/ 134131 h 1012184"/>
                <a:gd name="T6" fmla="*/ 475082 w 475082"/>
                <a:gd name="T7" fmla="*/ 507385 h 1012184"/>
                <a:gd name="T8" fmla="*/ 346215 w 475082"/>
                <a:gd name="T9" fmla="*/ 878313 h 1012184"/>
                <a:gd name="T10" fmla="*/ 1663 w 475082"/>
                <a:gd name="T11" fmla="*/ 1012184 h 1012184"/>
                <a:gd name="T12" fmla="*/ 0 w 475082"/>
                <a:gd name="T13" fmla="*/ 1012051 h 1012184"/>
                <a:gd name="T14" fmla="*/ 0 w 475082"/>
                <a:gd name="T15" fmla="*/ 843153 h 1012184"/>
                <a:gd name="T16" fmla="*/ 1003 w 475082"/>
                <a:gd name="T17" fmla="*/ 843249 h 1012184"/>
                <a:gd name="T18" fmla="*/ 194970 w 475082"/>
                <a:gd name="T19" fmla="*/ 758120 h 1012184"/>
                <a:gd name="T20" fmla="*/ 270764 w 475082"/>
                <a:gd name="T21" fmla="*/ 502710 h 1012184"/>
                <a:gd name="T22" fmla="*/ 196977 w 475082"/>
                <a:gd name="T23" fmla="*/ 251644 h 1012184"/>
                <a:gd name="T24" fmla="*/ 1003 w 475082"/>
                <a:gd name="T25" fmla="*/ 168853 h 1012184"/>
                <a:gd name="T26" fmla="*/ 0 w 475082"/>
                <a:gd name="T27" fmla="*/ 168944 h 1012184"/>
                <a:gd name="T28" fmla="*/ 0 w 475082"/>
                <a:gd name="T29" fmla="*/ 0 h 1012184"/>
                <a:gd name="T30" fmla="*/ 0 w 475082"/>
                <a:gd name="T31" fmla="*/ 0 h 1012184"/>
                <a:gd name="T32" fmla="*/ 475082 w 475082"/>
                <a:gd name="T33" fmla="*/ 1012184 h 1012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T30" t="T31" r="T32" b="T33"/>
              <a:pathLst>
                <a:path w="475082" h="1012184">
                  <a:moveTo>
                    <a:pt x="0" y="0"/>
                  </a:moveTo>
                  <a:lnTo>
                    <a:pt x="101761" y="8305"/>
                  </a:lnTo>
                  <a:cubicBezTo>
                    <a:pt x="199124" y="25080"/>
                    <a:pt x="280279" y="67018"/>
                    <a:pt x="345212" y="134131"/>
                  </a:cubicBezTo>
                  <a:cubicBezTo>
                    <a:pt x="431800" y="223603"/>
                    <a:pt x="475082" y="348025"/>
                    <a:pt x="475082" y="507385"/>
                  </a:cubicBezTo>
                  <a:cubicBezTo>
                    <a:pt x="475082" y="665411"/>
                    <a:pt x="432130" y="789057"/>
                    <a:pt x="346215" y="878313"/>
                  </a:cubicBezTo>
                  <a:cubicBezTo>
                    <a:pt x="260299" y="967569"/>
                    <a:pt x="145453" y="1012184"/>
                    <a:pt x="1663" y="1012184"/>
                  </a:cubicBezTo>
                  <a:lnTo>
                    <a:pt x="0" y="1012051"/>
                  </a:lnTo>
                  <a:lnTo>
                    <a:pt x="0" y="843153"/>
                  </a:lnTo>
                  <a:lnTo>
                    <a:pt x="1003" y="843249"/>
                  </a:lnTo>
                  <a:cubicBezTo>
                    <a:pt x="79794" y="843249"/>
                    <a:pt x="144450" y="814877"/>
                    <a:pt x="194970" y="758120"/>
                  </a:cubicBezTo>
                  <a:cubicBezTo>
                    <a:pt x="245504" y="701364"/>
                    <a:pt x="270764" y="616224"/>
                    <a:pt x="270764" y="502710"/>
                  </a:cubicBezTo>
                  <a:cubicBezTo>
                    <a:pt x="270764" y="390531"/>
                    <a:pt x="246164" y="306839"/>
                    <a:pt x="196977" y="251644"/>
                  </a:cubicBezTo>
                  <a:cubicBezTo>
                    <a:pt x="147790" y="196450"/>
                    <a:pt x="82462" y="168853"/>
                    <a:pt x="1003" y="168853"/>
                  </a:cubicBezTo>
                  <a:lnTo>
                    <a:pt x="0" y="16894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1" name="Shape 34">
              <a:extLst>
                <a:ext uri="{FF2B5EF4-FFF2-40B4-BE49-F238E27FC236}">
                  <a16:creationId xmlns:a16="http://schemas.microsoft.com/office/drawing/2014/main" id="{FA45DDC4-835E-4655-B92A-533E7BBAD223}"/>
                </a:ext>
              </a:extLst>
            </p:cNvPr>
            <p:cNvSpPr>
              <a:spLocks/>
            </p:cNvSpPr>
            <p:nvPr/>
          </p:nvSpPr>
          <p:spPr bwMode="auto">
            <a:xfrm>
              <a:off x="5662308" y="33122"/>
              <a:ext cx="492391" cy="943101"/>
            </a:xfrm>
            <a:custGeom>
              <a:avLst/>
              <a:gdLst>
                <a:gd name="T0" fmla="*/ 192748 w 492391"/>
                <a:gd name="T1" fmla="*/ 0 h 943101"/>
                <a:gd name="T2" fmla="*/ 492391 w 492391"/>
                <a:gd name="T3" fmla="*/ 63873 h 943101"/>
                <a:gd name="T4" fmla="*/ 492391 w 492391"/>
                <a:gd name="T5" fmla="*/ 223818 h 943101"/>
                <a:gd name="T6" fmla="*/ 485178 w 492391"/>
                <a:gd name="T7" fmla="*/ 222250 h 943101"/>
                <a:gd name="T8" fmla="*/ 342723 w 492391"/>
                <a:gd name="T9" fmla="*/ 191871 h 943101"/>
                <a:gd name="T10" fmla="*/ 293801 w 492391"/>
                <a:gd name="T11" fmla="*/ 421309 h 943101"/>
                <a:gd name="T12" fmla="*/ 428866 w 492391"/>
                <a:gd name="T13" fmla="*/ 450126 h 943101"/>
                <a:gd name="T14" fmla="*/ 488529 w 492391"/>
                <a:gd name="T15" fmla="*/ 462114 h 943101"/>
                <a:gd name="T16" fmla="*/ 492391 w 492391"/>
                <a:gd name="T17" fmla="*/ 462761 h 943101"/>
                <a:gd name="T18" fmla="*/ 492391 w 492391"/>
                <a:gd name="T19" fmla="*/ 776138 h 943101"/>
                <a:gd name="T20" fmla="*/ 482336 w 492391"/>
                <a:gd name="T21" fmla="*/ 751301 h 943101"/>
                <a:gd name="T22" fmla="*/ 436613 w 492391"/>
                <a:gd name="T23" fmla="*/ 652640 h 943101"/>
                <a:gd name="T24" fmla="*/ 389763 w 492391"/>
                <a:gd name="T25" fmla="*/ 603300 h 943101"/>
                <a:gd name="T26" fmla="*/ 300025 w 492391"/>
                <a:gd name="T27" fmla="*/ 573544 h 943101"/>
                <a:gd name="T28" fmla="*/ 263042 w 492391"/>
                <a:gd name="T29" fmla="*/ 565645 h 943101"/>
                <a:gd name="T30" fmla="*/ 182550 w 492391"/>
                <a:gd name="T31" fmla="*/ 943101 h 943101"/>
                <a:gd name="T32" fmla="*/ 0 w 492391"/>
                <a:gd name="T33" fmla="*/ 904189 h 943101"/>
                <a:gd name="T34" fmla="*/ 192748 w 492391"/>
                <a:gd name="T35" fmla="*/ 0 h 943101"/>
                <a:gd name="T36" fmla="*/ 0 w 492391"/>
                <a:gd name="T37" fmla="*/ 0 h 943101"/>
                <a:gd name="T38" fmla="*/ 492391 w 492391"/>
                <a:gd name="T39" fmla="*/ 943101 h 943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492391" h="943101">
                  <a:moveTo>
                    <a:pt x="192748" y="0"/>
                  </a:moveTo>
                  <a:lnTo>
                    <a:pt x="492391" y="63873"/>
                  </a:lnTo>
                  <a:lnTo>
                    <a:pt x="492391" y="223818"/>
                  </a:lnTo>
                  <a:lnTo>
                    <a:pt x="485178" y="222250"/>
                  </a:lnTo>
                  <a:lnTo>
                    <a:pt x="342723" y="191871"/>
                  </a:lnTo>
                  <a:lnTo>
                    <a:pt x="293801" y="421309"/>
                  </a:lnTo>
                  <a:lnTo>
                    <a:pt x="428866" y="450126"/>
                  </a:lnTo>
                  <a:cubicBezTo>
                    <a:pt x="450761" y="454790"/>
                    <a:pt x="470648" y="458787"/>
                    <a:pt x="488529" y="462114"/>
                  </a:cubicBezTo>
                  <a:lnTo>
                    <a:pt x="492391" y="462761"/>
                  </a:lnTo>
                  <a:lnTo>
                    <a:pt x="492391" y="776138"/>
                  </a:lnTo>
                  <a:lnTo>
                    <a:pt x="482336" y="751301"/>
                  </a:lnTo>
                  <a:cubicBezTo>
                    <a:pt x="461897" y="702001"/>
                    <a:pt x="446662" y="669109"/>
                    <a:pt x="436613" y="652640"/>
                  </a:cubicBezTo>
                  <a:cubicBezTo>
                    <a:pt x="423266" y="630669"/>
                    <a:pt x="407645" y="614210"/>
                    <a:pt x="389763" y="603300"/>
                  </a:cubicBezTo>
                  <a:cubicBezTo>
                    <a:pt x="371882" y="592391"/>
                    <a:pt x="341986" y="582485"/>
                    <a:pt x="300025" y="573544"/>
                  </a:cubicBezTo>
                  <a:lnTo>
                    <a:pt x="263042" y="565645"/>
                  </a:lnTo>
                  <a:lnTo>
                    <a:pt x="182550" y="943101"/>
                  </a:lnTo>
                  <a:lnTo>
                    <a:pt x="0" y="904189"/>
                  </a:lnTo>
                  <a:lnTo>
                    <a:pt x="192748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2" name="Shape 35">
              <a:extLst>
                <a:ext uri="{FF2B5EF4-FFF2-40B4-BE49-F238E27FC236}">
                  <a16:creationId xmlns:a16="http://schemas.microsoft.com/office/drawing/2014/main" id="{93408E43-BBFF-42B6-A683-21EF591B4C0C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2691" y="15170"/>
              <a:ext cx="281775" cy="571156"/>
            </a:xfrm>
            <a:custGeom>
              <a:avLst/>
              <a:gdLst>
                <a:gd name="T0" fmla="*/ 0 w 281775"/>
                <a:gd name="T1" fmla="*/ 0 h 571156"/>
                <a:gd name="T2" fmla="*/ 30556 w 281775"/>
                <a:gd name="T3" fmla="*/ 28 h 571156"/>
                <a:gd name="T4" fmla="*/ 64250 w 281775"/>
                <a:gd name="T5" fmla="*/ 2825 h 571156"/>
                <a:gd name="T6" fmla="*/ 205474 w 281775"/>
                <a:gd name="T7" fmla="*/ 80016 h 571156"/>
                <a:gd name="T8" fmla="*/ 276251 w 281775"/>
                <a:gd name="T9" fmla="*/ 253994 h 571156"/>
                <a:gd name="T10" fmla="*/ 259372 w 281775"/>
                <a:gd name="T11" fmla="*/ 399485 h 571156"/>
                <a:gd name="T12" fmla="*/ 190081 w 281775"/>
                <a:gd name="T13" fmla="*/ 497795 h 571156"/>
                <a:gd name="T14" fmla="*/ 97968 w 281775"/>
                <a:gd name="T15" fmla="*/ 550805 h 571156"/>
                <a:gd name="T16" fmla="*/ 17482 w 281775"/>
                <a:gd name="T17" fmla="*/ 568609 h 571156"/>
                <a:gd name="T18" fmla="*/ 0 w 281775"/>
                <a:gd name="T19" fmla="*/ 571156 h 571156"/>
                <a:gd name="T20" fmla="*/ 0 w 281775"/>
                <a:gd name="T21" fmla="*/ 406224 h 571156"/>
                <a:gd name="T22" fmla="*/ 17361 w 281775"/>
                <a:gd name="T23" fmla="*/ 399599 h 571156"/>
                <a:gd name="T24" fmla="*/ 70993 w 281775"/>
                <a:gd name="T25" fmla="*/ 348773 h 571156"/>
                <a:gd name="T26" fmla="*/ 85052 w 281775"/>
                <a:gd name="T27" fmla="*/ 275177 h 571156"/>
                <a:gd name="T28" fmla="*/ 47511 w 281775"/>
                <a:gd name="T29" fmla="*/ 195205 h 571156"/>
                <a:gd name="T30" fmla="*/ 11502 w 281775"/>
                <a:gd name="T31" fmla="*/ 171924 h 571156"/>
                <a:gd name="T32" fmla="*/ 0 w 281775"/>
                <a:gd name="T33" fmla="*/ 169159 h 571156"/>
                <a:gd name="T34" fmla="*/ 0 w 281775"/>
                <a:gd name="T35" fmla="*/ 0 h 571156"/>
                <a:gd name="T36" fmla="*/ 0 w 281775"/>
                <a:gd name="T37" fmla="*/ 0 h 571156"/>
                <a:gd name="T38" fmla="*/ 281775 w 281775"/>
                <a:gd name="T39" fmla="*/ 571156 h 571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281775" h="571156">
                  <a:moveTo>
                    <a:pt x="0" y="0"/>
                  </a:moveTo>
                  <a:lnTo>
                    <a:pt x="30556" y="28"/>
                  </a:lnTo>
                  <a:cubicBezTo>
                    <a:pt x="44217" y="435"/>
                    <a:pt x="55449" y="1368"/>
                    <a:pt x="64250" y="2825"/>
                  </a:cubicBezTo>
                  <a:cubicBezTo>
                    <a:pt x="118339" y="11499"/>
                    <a:pt x="165405" y="37243"/>
                    <a:pt x="205474" y="80016"/>
                  </a:cubicBezTo>
                  <a:cubicBezTo>
                    <a:pt x="245529" y="122789"/>
                    <a:pt x="269126" y="180804"/>
                    <a:pt x="276251" y="253994"/>
                  </a:cubicBezTo>
                  <a:cubicBezTo>
                    <a:pt x="281775" y="310496"/>
                    <a:pt x="276137" y="359022"/>
                    <a:pt x="259372" y="399485"/>
                  </a:cubicBezTo>
                  <a:cubicBezTo>
                    <a:pt x="242608" y="439998"/>
                    <a:pt x="219532" y="472751"/>
                    <a:pt x="190081" y="497795"/>
                  </a:cubicBezTo>
                  <a:cubicBezTo>
                    <a:pt x="160617" y="522827"/>
                    <a:pt x="129908" y="540531"/>
                    <a:pt x="97968" y="550805"/>
                  </a:cubicBezTo>
                  <a:cubicBezTo>
                    <a:pt x="76212" y="557352"/>
                    <a:pt x="49385" y="563286"/>
                    <a:pt x="17482" y="568609"/>
                  </a:cubicBezTo>
                  <a:lnTo>
                    <a:pt x="0" y="571156"/>
                  </a:lnTo>
                  <a:lnTo>
                    <a:pt x="0" y="406224"/>
                  </a:lnTo>
                  <a:lnTo>
                    <a:pt x="17361" y="399599"/>
                  </a:lnTo>
                  <a:cubicBezTo>
                    <a:pt x="41097" y="387585"/>
                    <a:pt x="58979" y="370630"/>
                    <a:pt x="70993" y="348773"/>
                  </a:cubicBezTo>
                  <a:cubicBezTo>
                    <a:pt x="83020" y="326892"/>
                    <a:pt x="87732" y="302368"/>
                    <a:pt x="85052" y="275177"/>
                  </a:cubicBezTo>
                  <a:cubicBezTo>
                    <a:pt x="81788" y="241687"/>
                    <a:pt x="69291" y="215043"/>
                    <a:pt x="47511" y="195205"/>
                  </a:cubicBezTo>
                  <a:cubicBezTo>
                    <a:pt x="36608" y="185280"/>
                    <a:pt x="24609" y="177517"/>
                    <a:pt x="11502" y="171924"/>
                  </a:cubicBezTo>
                  <a:lnTo>
                    <a:pt x="0" y="16915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3" name="Shape 36">
              <a:extLst>
                <a:ext uri="{FF2B5EF4-FFF2-40B4-BE49-F238E27FC236}">
                  <a16:creationId xmlns:a16="http://schemas.microsoft.com/office/drawing/2014/main" id="{05F9AA0C-317E-4E7F-A272-874FA79575D1}"/>
                </a:ext>
              </a:extLst>
            </p:cNvPr>
            <p:cNvSpPr>
              <a:spLocks/>
            </p:cNvSpPr>
            <p:nvPr/>
          </p:nvSpPr>
          <p:spPr bwMode="auto">
            <a:xfrm>
              <a:off x="5273866" y="0"/>
              <a:ext cx="234150" cy="932891"/>
            </a:xfrm>
            <a:custGeom>
              <a:avLst/>
              <a:gdLst>
                <a:gd name="T0" fmla="*/ 47714 w 234150"/>
                <a:gd name="T1" fmla="*/ 0 h 932891"/>
                <a:gd name="T2" fmla="*/ 234150 w 234150"/>
                <a:gd name="T3" fmla="*/ 9601 h 932891"/>
                <a:gd name="T4" fmla="*/ 186410 w 234150"/>
                <a:gd name="T5" fmla="*/ 932891 h 932891"/>
                <a:gd name="T6" fmla="*/ 0 w 234150"/>
                <a:gd name="T7" fmla="*/ 923290 h 932891"/>
                <a:gd name="T8" fmla="*/ 47714 w 234150"/>
                <a:gd name="T9" fmla="*/ 0 h 932891"/>
                <a:gd name="T10" fmla="*/ 0 w 234150"/>
                <a:gd name="T11" fmla="*/ 0 h 932891"/>
                <a:gd name="T12" fmla="*/ 234150 w 234150"/>
                <a:gd name="T13" fmla="*/ 932891 h 932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34150" h="932891">
                  <a:moveTo>
                    <a:pt x="47714" y="0"/>
                  </a:moveTo>
                  <a:lnTo>
                    <a:pt x="234150" y="9601"/>
                  </a:lnTo>
                  <a:lnTo>
                    <a:pt x="186410" y="932891"/>
                  </a:lnTo>
                  <a:lnTo>
                    <a:pt x="0" y="923290"/>
                  </a:lnTo>
                  <a:lnTo>
                    <a:pt x="4771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4" name="Shape 37">
              <a:extLst>
                <a:ext uri="{FF2B5EF4-FFF2-40B4-BE49-F238E27FC236}">
                  <a16:creationId xmlns:a16="http://schemas.microsoft.com/office/drawing/2014/main" id="{11319088-B883-4BD4-9C24-C4012B3EDEB7}"/>
                </a:ext>
              </a:extLst>
            </p:cNvPr>
            <p:cNvSpPr>
              <a:spLocks/>
            </p:cNvSpPr>
            <p:nvPr/>
          </p:nvSpPr>
          <p:spPr bwMode="auto">
            <a:xfrm>
              <a:off x="7810830" y="8179537"/>
              <a:ext cx="371926" cy="978891"/>
            </a:xfrm>
            <a:custGeom>
              <a:avLst/>
              <a:gdLst>
                <a:gd name="T0" fmla="*/ 0 w 371926"/>
                <a:gd name="T1" fmla="*/ 0 h 978891"/>
                <a:gd name="T2" fmla="*/ 317170 w 371926"/>
                <a:gd name="T3" fmla="*/ 0 h 978891"/>
                <a:gd name="T4" fmla="*/ 371926 w 371926"/>
                <a:gd name="T5" fmla="*/ 612 h 978891"/>
                <a:gd name="T6" fmla="*/ 371926 w 371926"/>
                <a:gd name="T7" fmla="*/ 166946 h 978891"/>
                <a:gd name="T8" fmla="*/ 342093 w 371926"/>
                <a:gd name="T9" fmla="*/ 166012 h 978891"/>
                <a:gd name="T10" fmla="*/ 293142 w 371926"/>
                <a:gd name="T11" fmla="*/ 165595 h 978891"/>
                <a:gd name="T12" fmla="*/ 197650 w 371926"/>
                <a:gd name="T13" fmla="*/ 165595 h 978891"/>
                <a:gd name="T14" fmla="*/ 197650 w 371926"/>
                <a:gd name="T15" fmla="*/ 443370 h 978891"/>
                <a:gd name="T16" fmla="*/ 305829 w 371926"/>
                <a:gd name="T17" fmla="*/ 443370 h 978891"/>
                <a:gd name="T18" fmla="*/ 359415 w 371926"/>
                <a:gd name="T19" fmla="*/ 442410 h 978891"/>
                <a:gd name="T20" fmla="*/ 371926 w 371926"/>
                <a:gd name="T21" fmla="*/ 441590 h 978891"/>
                <a:gd name="T22" fmla="*/ 371926 w 371926"/>
                <a:gd name="T23" fmla="*/ 609009 h 978891"/>
                <a:gd name="T24" fmla="*/ 326530 w 371926"/>
                <a:gd name="T25" fmla="*/ 609639 h 978891"/>
                <a:gd name="T26" fmla="*/ 197650 w 371926"/>
                <a:gd name="T27" fmla="*/ 609639 h 978891"/>
                <a:gd name="T28" fmla="*/ 197650 w 371926"/>
                <a:gd name="T29" fmla="*/ 978891 h 978891"/>
                <a:gd name="T30" fmla="*/ 0 w 371926"/>
                <a:gd name="T31" fmla="*/ 978891 h 978891"/>
                <a:gd name="T32" fmla="*/ 0 w 371926"/>
                <a:gd name="T33" fmla="*/ 0 h 978891"/>
                <a:gd name="T34" fmla="*/ 0 w 371926"/>
                <a:gd name="T35" fmla="*/ 0 h 978891"/>
                <a:gd name="T36" fmla="*/ 371926 w 371926"/>
                <a:gd name="T37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371926" h="978891">
                  <a:moveTo>
                    <a:pt x="0" y="0"/>
                  </a:moveTo>
                  <a:lnTo>
                    <a:pt x="317170" y="0"/>
                  </a:lnTo>
                  <a:lnTo>
                    <a:pt x="371926" y="612"/>
                  </a:lnTo>
                  <a:lnTo>
                    <a:pt x="371926" y="166946"/>
                  </a:lnTo>
                  <a:lnTo>
                    <a:pt x="342093" y="166012"/>
                  </a:lnTo>
                  <a:cubicBezTo>
                    <a:pt x="327265" y="165734"/>
                    <a:pt x="310947" y="165595"/>
                    <a:pt x="293142" y="165595"/>
                  </a:cubicBezTo>
                  <a:lnTo>
                    <a:pt x="197650" y="165595"/>
                  </a:lnTo>
                  <a:lnTo>
                    <a:pt x="197650" y="443370"/>
                  </a:lnTo>
                  <a:lnTo>
                    <a:pt x="305829" y="443370"/>
                  </a:lnTo>
                  <a:cubicBezTo>
                    <a:pt x="325305" y="443370"/>
                    <a:pt x="343167" y="443050"/>
                    <a:pt x="359415" y="442410"/>
                  </a:cubicBezTo>
                  <a:lnTo>
                    <a:pt x="371926" y="441590"/>
                  </a:lnTo>
                  <a:lnTo>
                    <a:pt x="371926" y="609009"/>
                  </a:lnTo>
                  <a:lnTo>
                    <a:pt x="326530" y="609639"/>
                  </a:lnTo>
                  <a:lnTo>
                    <a:pt x="197650" y="609639"/>
                  </a:lnTo>
                  <a:lnTo>
                    <a:pt x="197650" y="978891"/>
                  </a:lnTo>
                  <a:lnTo>
                    <a:pt x="0" y="9788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5" name="Shape 38">
              <a:extLst>
                <a:ext uri="{FF2B5EF4-FFF2-40B4-BE49-F238E27FC236}">
                  <a16:creationId xmlns:a16="http://schemas.microsoft.com/office/drawing/2014/main" id="{98B950EB-65D1-42BB-AF57-38A9EF1C9E59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8372" y="8162849"/>
              <a:ext cx="852691" cy="1012266"/>
            </a:xfrm>
            <a:custGeom>
              <a:avLst/>
              <a:gdLst>
                <a:gd name="T0" fmla="*/ 458064 w 852691"/>
                <a:gd name="T1" fmla="*/ 0 h 1012266"/>
                <a:gd name="T2" fmla="*/ 749859 w 852691"/>
                <a:gd name="T3" fmla="*/ 106159 h 1012266"/>
                <a:gd name="T4" fmla="*/ 850023 w 852691"/>
                <a:gd name="T5" fmla="*/ 286448 h 1012266"/>
                <a:gd name="T6" fmla="*/ 654380 w 852691"/>
                <a:gd name="T7" fmla="*/ 333197 h 1012266"/>
                <a:gd name="T8" fmla="*/ 581927 w 852691"/>
                <a:gd name="T9" fmla="*/ 213004 h 1012266"/>
                <a:gd name="T10" fmla="*/ 448043 w 852691"/>
                <a:gd name="T11" fmla="*/ 168935 h 1012266"/>
                <a:gd name="T12" fmla="*/ 271437 w 852691"/>
                <a:gd name="T13" fmla="*/ 247053 h 1012266"/>
                <a:gd name="T14" fmla="*/ 203657 w 852691"/>
                <a:gd name="T15" fmla="*/ 500126 h 1012266"/>
                <a:gd name="T16" fmla="*/ 270434 w 852691"/>
                <a:gd name="T17" fmla="*/ 764540 h 1012266"/>
                <a:gd name="T18" fmla="*/ 444043 w 852691"/>
                <a:gd name="T19" fmla="*/ 843331 h 1012266"/>
                <a:gd name="T20" fmla="*/ 579590 w 852691"/>
                <a:gd name="T21" fmla="*/ 793255 h 1012266"/>
                <a:gd name="T22" fmla="*/ 661047 w 852691"/>
                <a:gd name="T23" fmla="*/ 635673 h 1012266"/>
                <a:gd name="T24" fmla="*/ 852691 w 852691"/>
                <a:gd name="T25" fmla="*/ 696430 h 1012266"/>
                <a:gd name="T26" fmla="*/ 706120 w 852691"/>
                <a:gd name="T27" fmla="*/ 934479 h 1012266"/>
                <a:gd name="T28" fmla="*/ 446037 w 852691"/>
                <a:gd name="T29" fmla="*/ 1012266 h 1012266"/>
                <a:gd name="T30" fmla="*/ 125526 w 852691"/>
                <a:gd name="T31" fmla="*/ 879056 h 1012266"/>
                <a:gd name="T32" fmla="*/ 0 w 852691"/>
                <a:gd name="T33" fmla="*/ 514820 h 1012266"/>
                <a:gd name="T34" fmla="*/ 126199 w 852691"/>
                <a:gd name="T35" fmla="*/ 135204 h 1012266"/>
                <a:gd name="T36" fmla="*/ 458064 w 852691"/>
                <a:gd name="T37" fmla="*/ 0 h 1012266"/>
                <a:gd name="T38" fmla="*/ 0 w 852691"/>
                <a:gd name="T39" fmla="*/ 0 h 1012266"/>
                <a:gd name="T40" fmla="*/ 852691 w 852691"/>
                <a:gd name="T41" fmla="*/ 1012266 h 1012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852691" h="1012266">
                  <a:moveTo>
                    <a:pt x="458064" y="0"/>
                  </a:moveTo>
                  <a:cubicBezTo>
                    <a:pt x="577812" y="0"/>
                    <a:pt x="675068" y="35382"/>
                    <a:pt x="749859" y="106159"/>
                  </a:cubicBezTo>
                  <a:cubicBezTo>
                    <a:pt x="794372" y="148006"/>
                    <a:pt x="827760" y="208102"/>
                    <a:pt x="850023" y="286448"/>
                  </a:cubicBezTo>
                  <a:lnTo>
                    <a:pt x="654380" y="333197"/>
                  </a:lnTo>
                  <a:cubicBezTo>
                    <a:pt x="642797" y="282448"/>
                    <a:pt x="618655" y="242379"/>
                    <a:pt x="581927" y="213004"/>
                  </a:cubicBezTo>
                  <a:cubicBezTo>
                    <a:pt x="545199" y="183617"/>
                    <a:pt x="500570" y="168935"/>
                    <a:pt x="448043" y="168935"/>
                  </a:cubicBezTo>
                  <a:cubicBezTo>
                    <a:pt x="375488" y="168935"/>
                    <a:pt x="316611" y="194970"/>
                    <a:pt x="271437" y="247053"/>
                  </a:cubicBezTo>
                  <a:cubicBezTo>
                    <a:pt x="226251" y="299136"/>
                    <a:pt x="203657" y="383489"/>
                    <a:pt x="203657" y="500126"/>
                  </a:cubicBezTo>
                  <a:cubicBezTo>
                    <a:pt x="203657" y="623874"/>
                    <a:pt x="225920" y="712012"/>
                    <a:pt x="270434" y="764540"/>
                  </a:cubicBezTo>
                  <a:cubicBezTo>
                    <a:pt x="314947" y="817067"/>
                    <a:pt x="372821" y="843331"/>
                    <a:pt x="444043" y="843331"/>
                  </a:cubicBezTo>
                  <a:cubicBezTo>
                    <a:pt x="496570" y="843331"/>
                    <a:pt x="541757" y="826643"/>
                    <a:pt x="579590" y="793255"/>
                  </a:cubicBezTo>
                  <a:cubicBezTo>
                    <a:pt x="617424" y="759866"/>
                    <a:pt x="644575" y="707339"/>
                    <a:pt x="661047" y="635673"/>
                  </a:cubicBezTo>
                  <a:lnTo>
                    <a:pt x="852691" y="696430"/>
                  </a:lnTo>
                  <a:cubicBezTo>
                    <a:pt x="823316" y="803275"/>
                    <a:pt x="774459" y="882624"/>
                    <a:pt x="706120" y="934479"/>
                  </a:cubicBezTo>
                  <a:cubicBezTo>
                    <a:pt x="637794" y="986345"/>
                    <a:pt x="551104" y="1012266"/>
                    <a:pt x="446037" y="1012266"/>
                  </a:cubicBezTo>
                  <a:cubicBezTo>
                    <a:pt x="316052" y="1012266"/>
                    <a:pt x="209220" y="967867"/>
                    <a:pt x="125526" y="879056"/>
                  </a:cubicBezTo>
                  <a:cubicBezTo>
                    <a:pt x="41846" y="790257"/>
                    <a:pt x="0" y="668833"/>
                    <a:pt x="0" y="514820"/>
                  </a:cubicBezTo>
                  <a:cubicBezTo>
                    <a:pt x="0" y="351892"/>
                    <a:pt x="42062" y="225349"/>
                    <a:pt x="126199" y="135204"/>
                  </a:cubicBezTo>
                  <a:cubicBezTo>
                    <a:pt x="210337" y="45072"/>
                    <a:pt x="320955" y="0"/>
                    <a:pt x="458064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6" name="Shape 39">
              <a:extLst>
                <a:ext uri="{FF2B5EF4-FFF2-40B4-BE49-F238E27FC236}">
                  <a16:creationId xmlns:a16="http://schemas.microsoft.com/office/drawing/2014/main" id="{9705DCFC-7CA7-463F-8605-E50BEA758527}"/>
                </a:ext>
              </a:extLst>
            </p:cNvPr>
            <p:cNvSpPr>
              <a:spLocks/>
            </p:cNvSpPr>
            <p:nvPr/>
          </p:nvSpPr>
          <p:spPr bwMode="auto">
            <a:xfrm>
              <a:off x="7830757" y="1436065"/>
              <a:ext cx="351999" cy="356604"/>
            </a:xfrm>
            <a:custGeom>
              <a:avLst/>
              <a:gdLst>
                <a:gd name="T0" fmla="*/ 111366 w 351999"/>
                <a:gd name="T1" fmla="*/ 0 h 356604"/>
                <a:gd name="T2" fmla="*/ 351999 w 351999"/>
                <a:gd name="T3" fmla="*/ 194396 h 356604"/>
                <a:gd name="T4" fmla="*/ 351999 w 351999"/>
                <a:gd name="T5" fmla="*/ 256089 h 356604"/>
                <a:gd name="T6" fmla="*/ 270802 w 351999"/>
                <a:gd name="T7" fmla="*/ 356604 h 356604"/>
                <a:gd name="T8" fmla="*/ 0 w 351999"/>
                <a:gd name="T9" fmla="*/ 137846 h 356604"/>
                <a:gd name="T10" fmla="*/ 111366 w 351999"/>
                <a:gd name="T11" fmla="*/ 0 h 356604"/>
                <a:gd name="T12" fmla="*/ 0 w 351999"/>
                <a:gd name="T13" fmla="*/ 0 h 356604"/>
                <a:gd name="T14" fmla="*/ 351999 w 351999"/>
                <a:gd name="T15" fmla="*/ 356604 h 3566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351999" h="356604">
                  <a:moveTo>
                    <a:pt x="111366" y="0"/>
                  </a:moveTo>
                  <a:lnTo>
                    <a:pt x="351999" y="194396"/>
                  </a:lnTo>
                  <a:lnTo>
                    <a:pt x="351999" y="256089"/>
                  </a:lnTo>
                  <a:lnTo>
                    <a:pt x="270802" y="356604"/>
                  </a:lnTo>
                  <a:lnTo>
                    <a:pt x="0" y="137846"/>
                  </a:lnTo>
                  <a:lnTo>
                    <a:pt x="11136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7" name="Shape 40">
              <a:extLst>
                <a:ext uri="{FF2B5EF4-FFF2-40B4-BE49-F238E27FC236}">
                  <a16:creationId xmlns:a16="http://schemas.microsoft.com/office/drawing/2014/main" id="{A444B265-75DC-4248-B4CE-BAB4A594AB46}"/>
                </a:ext>
              </a:extLst>
            </p:cNvPr>
            <p:cNvSpPr>
              <a:spLocks/>
            </p:cNvSpPr>
            <p:nvPr/>
          </p:nvSpPr>
          <p:spPr bwMode="auto">
            <a:xfrm>
              <a:off x="6578169" y="316979"/>
              <a:ext cx="1006792" cy="1132701"/>
            </a:xfrm>
            <a:custGeom>
              <a:avLst/>
              <a:gdLst>
                <a:gd name="T0" fmla="*/ 382791 w 1006792"/>
                <a:gd name="T1" fmla="*/ 0 h 1132701"/>
                <a:gd name="T2" fmla="*/ 1006792 w 1006792"/>
                <a:gd name="T3" fmla="*/ 283871 h 1132701"/>
                <a:gd name="T4" fmla="*/ 942022 w 1006792"/>
                <a:gd name="T5" fmla="*/ 426200 h 1132701"/>
                <a:gd name="T6" fmla="*/ 487959 w 1006792"/>
                <a:gd name="T7" fmla="*/ 219647 h 1132701"/>
                <a:gd name="T8" fmla="*/ 403085 w 1006792"/>
                <a:gd name="T9" fmla="*/ 406248 h 1132701"/>
                <a:gd name="T10" fmla="*/ 825576 w 1006792"/>
                <a:gd name="T11" fmla="*/ 598399 h 1132701"/>
                <a:gd name="T12" fmla="*/ 761098 w 1006792"/>
                <a:gd name="T13" fmla="*/ 740182 h 1132701"/>
                <a:gd name="T14" fmla="*/ 338582 w 1006792"/>
                <a:gd name="T15" fmla="*/ 548031 h 1132701"/>
                <a:gd name="T16" fmla="*/ 234416 w 1006792"/>
                <a:gd name="T17" fmla="*/ 777063 h 1132701"/>
                <a:gd name="T18" fmla="*/ 704532 w 1006792"/>
                <a:gd name="T19" fmla="*/ 990918 h 1132701"/>
                <a:gd name="T20" fmla="*/ 640054 w 1006792"/>
                <a:gd name="T21" fmla="*/ 1132701 h 1132701"/>
                <a:gd name="T22" fmla="*/ 0 w 1006792"/>
                <a:gd name="T23" fmla="*/ 841566 h 1132701"/>
                <a:gd name="T24" fmla="*/ 382791 w 1006792"/>
                <a:gd name="T25" fmla="*/ 0 h 1132701"/>
                <a:gd name="T26" fmla="*/ 0 w 1006792"/>
                <a:gd name="T27" fmla="*/ 0 h 1132701"/>
                <a:gd name="T28" fmla="*/ 1006792 w 1006792"/>
                <a:gd name="T29" fmla="*/ 1132701 h 11327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06792" h="1132701">
                  <a:moveTo>
                    <a:pt x="382791" y="0"/>
                  </a:moveTo>
                  <a:lnTo>
                    <a:pt x="1006792" y="283871"/>
                  </a:lnTo>
                  <a:lnTo>
                    <a:pt x="942022" y="426200"/>
                  </a:lnTo>
                  <a:lnTo>
                    <a:pt x="487959" y="219647"/>
                  </a:lnTo>
                  <a:lnTo>
                    <a:pt x="403085" y="406248"/>
                  </a:lnTo>
                  <a:lnTo>
                    <a:pt x="825576" y="598399"/>
                  </a:lnTo>
                  <a:lnTo>
                    <a:pt x="761098" y="740182"/>
                  </a:lnTo>
                  <a:lnTo>
                    <a:pt x="338582" y="548031"/>
                  </a:lnTo>
                  <a:lnTo>
                    <a:pt x="234416" y="777063"/>
                  </a:lnTo>
                  <a:lnTo>
                    <a:pt x="704532" y="990918"/>
                  </a:lnTo>
                  <a:lnTo>
                    <a:pt x="640054" y="1132701"/>
                  </a:lnTo>
                  <a:lnTo>
                    <a:pt x="0" y="841566"/>
                  </a:lnTo>
                  <a:lnTo>
                    <a:pt x="38279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8" name="Shape 41">
              <a:extLst>
                <a:ext uri="{FF2B5EF4-FFF2-40B4-BE49-F238E27FC236}">
                  <a16:creationId xmlns:a16="http://schemas.microsoft.com/office/drawing/2014/main" id="{DD86D4BD-82AC-4D7D-A31B-3E6C765B760F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4699" y="96995"/>
              <a:ext cx="397244" cy="1013620"/>
            </a:xfrm>
            <a:custGeom>
              <a:avLst/>
              <a:gdLst>
                <a:gd name="T0" fmla="*/ 0 w 397244"/>
                <a:gd name="T1" fmla="*/ 0 h 1013620"/>
                <a:gd name="T2" fmla="*/ 84634 w 397244"/>
                <a:gd name="T3" fmla="*/ 18041 h 1013620"/>
                <a:gd name="T4" fmla="*/ 290069 w 397244"/>
                <a:gd name="T5" fmla="*/ 87332 h 1013620"/>
                <a:gd name="T6" fmla="*/ 376734 w 397244"/>
                <a:gd name="T7" fmla="*/ 196400 h 1013620"/>
                <a:gd name="T8" fmla="*/ 385814 w 397244"/>
                <a:gd name="T9" fmla="*/ 347301 h 1013620"/>
                <a:gd name="T10" fmla="*/ 290183 w 397244"/>
                <a:gd name="T11" fmla="*/ 502584 h 1013620"/>
                <a:gd name="T12" fmla="*/ 93498 w 397244"/>
                <a:gd name="T13" fmla="*/ 548025 h 1013620"/>
                <a:gd name="T14" fmla="*/ 175070 w 397244"/>
                <a:gd name="T15" fmla="*/ 644735 h 1013620"/>
                <a:gd name="T16" fmla="*/ 247714 w 397244"/>
                <a:gd name="T17" fmla="*/ 813671 h 1013620"/>
                <a:gd name="T18" fmla="*/ 320486 w 397244"/>
                <a:gd name="T19" fmla="*/ 1013620 h 1013620"/>
                <a:gd name="T20" fmla="*/ 102147 w 397244"/>
                <a:gd name="T21" fmla="*/ 967075 h 1013620"/>
                <a:gd name="T22" fmla="*/ 12117 w 397244"/>
                <a:gd name="T23" fmla="*/ 742195 h 1013620"/>
                <a:gd name="T24" fmla="*/ 0 w 397244"/>
                <a:gd name="T25" fmla="*/ 712265 h 1013620"/>
                <a:gd name="T26" fmla="*/ 0 w 397244"/>
                <a:gd name="T27" fmla="*/ 398888 h 1013620"/>
                <a:gd name="T28" fmla="*/ 43763 w 397244"/>
                <a:gd name="T29" fmla="*/ 406217 h 1013620"/>
                <a:gd name="T30" fmla="*/ 102922 w 397244"/>
                <a:gd name="T31" fmla="*/ 410103 h 1013620"/>
                <a:gd name="T32" fmla="*/ 162244 w 397244"/>
                <a:gd name="T33" fmla="*/ 382811 h 1013620"/>
                <a:gd name="T34" fmla="*/ 195213 w 397244"/>
                <a:gd name="T35" fmla="*/ 318892 h 1013620"/>
                <a:gd name="T36" fmla="*/ 186576 w 397244"/>
                <a:gd name="T37" fmla="*/ 239986 h 1013620"/>
                <a:gd name="T38" fmla="*/ 125363 w 397244"/>
                <a:gd name="T39" fmla="*/ 189872 h 1013620"/>
                <a:gd name="T40" fmla="*/ 42720 w 397244"/>
                <a:gd name="T41" fmla="*/ 169232 h 1013620"/>
                <a:gd name="T42" fmla="*/ 0 w 397244"/>
                <a:gd name="T43" fmla="*/ 159945 h 1013620"/>
                <a:gd name="T44" fmla="*/ 0 w 397244"/>
                <a:gd name="T45" fmla="*/ 0 h 1013620"/>
                <a:gd name="T46" fmla="*/ 0 w 397244"/>
                <a:gd name="T47" fmla="*/ 0 h 1013620"/>
                <a:gd name="T48" fmla="*/ 397244 w 397244"/>
                <a:gd name="T49" fmla="*/ 1013620 h 1013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T46" t="T47" r="T48" b="T49"/>
              <a:pathLst>
                <a:path w="397244" h="1013620">
                  <a:moveTo>
                    <a:pt x="0" y="0"/>
                  </a:moveTo>
                  <a:lnTo>
                    <a:pt x="84634" y="18041"/>
                  </a:lnTo>
                  <a:cubicBezTo>
                    <a:pt x="181230" y="38666"/>
                    <a:pt x="249709" y="61742"/>
                    <a:pt x="290069" y="87332"/>
                  </a:cubicBezTo>
                  <a:cubicBezTo>
                    <a:pt x="330391" y="112897"/>
                    <a:pt x="359259" y="149245"/>
                    <a:pt x="376734" y="196400"/>
                  </a:cubicBezTo>
                  <a:cubicBezTo>
                    <a:pt x="394196" y="243543"/>
                    <a:pt x="397244" y="293847"/>
                    <a:pt x="385814" y="347301"/>
                  </a:cubicBezTo>
                  <a:cubicBezTo>
                    <a:pt x="371387" y="415120"/>
                    <a:pt x="339485" y="466897"/>
                    <a:pt x="290183" y="502584"/>
                  </a:cubicBezTo>
                  <a:cubicBezTo>
                    <a:pt x="240844" y="538309"/>
                    <a:pt x="175299" y="553448"/>
                    <a:pt x="93498" y="548025"/>
                  </a:cubicBezTo>
                  <a:cubicBezTo>
                    <a:pt x="128042" y="579483"/>
                    <a:pt x="155233" y="611728"/>
                    <a:pt x="175070" y="644735"/>
                  </a:cubicBezTo>
                  <a:cubicBezTo>
                    <a:pt x="194883" y="677756"/>
                    <a:pt x="219114" y="734105"/>
                    <a:pt x="247714" y="813671"/>
                  </a:cubicBezTo>
                  <a:lnTo>
                    <a:pt x="320486" y="1013620"/>
                  </a:lnTo>
                  <a:lnTo>
                    <a:pt x="102147" y="967075"/>
                  </a:lnTo>
                  <a:lnTo>
                    <a:pt x="12117" y="742195"/>
                  </a:lnTo>
                  <a:lnTo>
                    <a:pt x="0" y="712265"/>
                  </a:lnTo>
                  <a:lnTo>
                    <a:pt x="0" y="398888"/>
                  </a:lnTo>
                  <a:lnTo>
                    <a:pt x="43763" y="406217"/>
                  </a:lnTo>
                  <a:cubicBezTo>
                    <a:pt x="71502" y="410195"/>
                    <a:pt x="91219" y="411494"/>
                    <a:pt x="102922" y="410103"/>
                  </a:cubicBezTo>
                  <a:cubicBezTo>
                    <a:pt x="126290" y="407360"/>
                    <a:pt x="146064" y="398279"/>
                    <a:pt x="162244" y="382811"/>
                  </a:cubicBezTo>
                  <a:cubicBezTo>
                    <a:pt x="178449" y="367342"/>
                    <a:pt x="189434" y="346044"/>
                    <a:pt x="195213" y="318892"/>
                  </a:cubicBezTo>
                  <a:cubicBezTo>
                    <a:pt x="201715" y="288475"/>
                    <a:pt x="198819" y="262173"/>
                    <a:pt x="186576" y="239986"/>
                  </a:cubicBezTo>
                  <a:cubicBezTo>
                    <a:pt x="174296" y="217837"/>
                    <a:pt x="153925" y="201112"/>
                    <a:pt x="125363" y="189872"/>
                  </a:cubicBezTo>
                  <a:cubicBezTo>
                    <a:pt x="114599" y="185977"/>
                    <a:pt x="87056" y="179095"/>
                    <a:pt x="42720" y="169232"/>
                  </a:cubicBezTo>
                  <a:lnTo>
                    <a:pt x="0" y="15994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9" name="Shape 42">
              <a:extLst>
                <a:ext uri="{FF2B5EF4-FFF2-40B4-BE49-F238E27FC236}">
                  <a16:creationId xmlns:a16="http://schemas.microsoft.com/office/drawing/2014/main" id="{5010A001-E3E1-4CCA-AC31-C454CE176103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2757" y="8180148"/>
              <a:ext cx="377934" cy="608397"/>
            </a:xfrm>
            <a:custGeom>
              <a:avLst/>
              <a:gdLst>
                <a:gd name="T0" fmla="*/ 0 w 377934"/>
                <a:gd name="T1" fmla="*/ 0 h 608397"/>
                <a:gd name="T2" fmla="*/ 27543 w 377934"/>
                <a:gd name="T3" fmla="*/ 308 h 608397"/>
                <a:gd name="T4" fmla="*/ 180296 w 377934"/>
                <a:gd name="T5" fmla="*/ 14083 h 608397"/>
                <a:gd name="T6" fmla="*/ 321177 w 377934"/>
                <a:gd name="T7" fmla="*/ 109904 h 608397"/>
                <a:gd name="T8" fmla="*/ 377934 w 377934"/>
                <a:gd name="T9" fmla="*/ 300531 h 608397"/>
                <a:gd name="T10" fmla="*/ 345218 w 377934"/>
                <a:gd name="T11" fmla="*/ 452106 h 608397"/>
                <a:gd name="T12" fmla="*/ 262083 w 377934"/>
                <a:gd name="T13" fmla="*/ 548600 h 608397"/>
                <a:gd name="T14" fmla="*/ 159595 w 377934"/>
                <a:gd name="T15" fmla="*/ 595006 h 608397"/>
                <a:gd name="T16" fmla="*/ 17743 w 377934"/>
                <a:gd name="T17" fmla="*/ 608151 h 608397"/>
                <a:gd name="T18" fmla="*/ 0 w 377934"/>
                <a:gd name="T19" fmla="*/ 608397 h 608397"/>
                <a:gd name="T20" fmla="*/ 0 w 377934"/>
                <a:gd name="T21" fmla="*/ 440979 h 608397"/>
                <a:gd name="T22" fmla="*/ 31391 w 377934"/>
                <a:gd name="T23" fmla="*/ 438920 h 608397"/>
                <a:gd name="T24" fmla="*/ 90151 w 377934"/>
                <a:gd name="T25" fmla="*/ 427404 h 608397"/>
                <a:gd name="T26" fmla="*/ 151911 w 377934"/>
                <a:gd name="T27" fmla="*/ 379322 h 608397"/>
                <a:gd name="T28" fmla="*/ 174276 w 377934"/>
                <a:gd name="T29" fmla="*/ 303211 h 608397"/>
                <a:gd name="T30" fmla="*/ 142894 w 377934"/>
                <a:gd name="T31" fmla="*/ 215060 h 608397"/>
                <a:gd name="T32" fmla="*/ 63443 w 377934"/>
                <a:gd name="T33" fmla="*/ 171664 h 608397"/>
                <a:gd name="T34" fmla="*/ 10189 w 377934"/>
                <a:gd name="T35" fmla="*/ 166653 h 608397"/>
                <a:gd name="T36" fmla="*/ 0 w 377934"/>
                <a:gd name="T37" fmla="*/ 166334 h 608397"/>
                <a:gd name="T38" fmla="*/ 0 w 377934"/>
                <a:gd name="T39" fmla="*/ 0 h 608397"/>
                <a:gd name="T40" fmla="*/ 0 w 377934"/>
                <a:gd name="T41" fmla="*/ 0 h 608397"/>
                <a:gd name="T42" fmla="*/ 377934 w 377934"/>
                <a:gd name="T43" fmla="*/ 608397 h 6083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377934" h="608397">
                  <a:moveTo>
                    <a:pt x="0" y="0"/>
                  </a:moveTo>
                  <a:lnTo>
                    <a:pt x="27543" y="308"/>
                  </a:lnTo>
                  <a:cubicBezTo>
                    <a:pt x="101995" y="2146"/>
                    <a:pt x="152912" y="6739"/>
                    <a:pt x="180296" y="14083"/>
                  </a:cubicBezTo>
                  <a:cubicBezTo>
                    <a:pt x="236379" y="28764"/>
                    <a:pt x="283343" y="60704"/>
                    <a:pt x="321177" y="109904"/>
                  </a:cubicBezTo>
                  <a:cubicBezTo>
                    <a:pt x="359023" y="159091"/>
                    <a:pt x="377934" y="222629"/>
                    <a:pt x="377934" y="300531"/>
                  </a:cubicBezTo>
                  <a:cubicBezTo>
                    <a:pt x="377934" y="360628"/>
                    <a:pt x="367037" y="411161"/>
                    <a:pt x="345218" y="452106"/>
                  </a:cubicBezTo>
                  <a:cubicBezTo>
                    <a:pt x="323411" y="493063"/>
                    <a:pt x="295701" y="525220"/>
                    <a:pt x="262083" y="548600"/>
                  </a:cubicBezTo>
                  <a:cubicBezTo>
                    <a:pt x="228479" y="571968"/>
                    <a:pt x="194317" y="587437"/>
                    <a:pt x="159595" y="595006"/>
                  </a:cubicBezTo>
                  <a:cubicBezTo>
                    <a:pt x="124199" y="602017"/>
                    <a:pt x="76917" y="606398"/>
                    <a:pt x="17743" y="608151"/>
                  </a:cubicBezTo>
                  <a:lnTo>
                    <a:pt x="0" y="608397"/>
                  </a:lnTo>
                  <a:lnTo>
                    <a:pt x="0" y="440979"/>
                  </a:lnTo>
                  <a:lnTo>
                    <a:pt x="31391" y="438920"/>
                  </a:lnTo>
                  <a:cubicBezTo>
                    <a:pt x="57433" y="436360"/>
                    <a:pt x="77019" y="432522"/>
                    <a:pt x="90151" y="427404"/>
                  </a:cubicBezTo>
                  <a:cubicBezTo>
                    <a:pt x="116415" y="417168"/>
                    <a:pt x="137001" y="401141"/>
                    <a:pt x="151911" y="379322"/>
                  </a:cubicBezTo>
                  <a:cubicBezTo>
                    <a:pt x="166821" y="357516"/>
                    <a:pt x="174276" y="332142"/>
                    <a:pt x="174276" y="303211"/>
                  </a:cubicBezTo>
                  <a:cubicBezTo>
                    <a:pt x="174276" y="267588"/>
                    <a:pt x="163824" y="238213"/>
                    <a:pt x="142894" y="215060"/>
                  </a:cubicBezTo>
                  <a:cubicBezTo>
                    <a:pt x="121977" y="191921"/>
                    <a:pt x="95485" y="177455"/>
                    <a:pt x="63443" y="171664"/>
                  </a:cubicBezTo>
                  <a:cubicBezTo>
                    <a:pt x="51645" y="169435"/>
                    <a:pt x="33893" y="167766"/>
                    <a:pt x="10189" y="166653"/>
                  </a:cubicBezTo>
                  <a:lnTo>
                    <a:pt x="0" y="16633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0" name="Shape 43">
              <a:extLst>
                <a:ext uri="{FF2B5EF4-FFF2-40B4-BE49-F238E27FC236}">
                  <a16:creationId xmlns:a16="http://schemas.microsoft.com/office/drawing/2014/main" id="{4569F964-0458-42BF-8800-FBAB6305E702}"/>
                </a:ext>
              </a:extLst>
            </p:cNvPr>
            <p:cNvSpPr>
              <a:spLocks/>
            </p:cNvSpPr>
            <p:nvPr/>
          </p:nvSpPr>
          <p:spPr bwMode="auto">
            <a:xfrm>
              <a:off x="8708961" y="7043025"/>
              <a:ext cx="192202" cy="438850"/>
            </a:xfrm>
            <a:custGeom>
              <a:avLst/>
              <a:gdLst>
                <a:gd name="T0" fmla="*/ 192202 w 192202"/>
                <a:gd name="T1" fmla="*/ 0 h 438850"/>
                <a:gd name="T2" fmla="*/ 192202 w 192202"/>
                <a:gd name="T3" fmla="*/ 335377 h 438850"/>
                <a:gd name="T4" fmla="*/ 137935 w 192202"/>
                <a:gd name="T5" fmla="*/ 438850 h 438850"/>
                <a:gd name="T6" fmla="*/ 0 w 192202"/>
                <a:gd name="T7" fmla="*/ 366510 h 438850"/>
                <a:gd name="T8" fmla="*/ 192202 w 192202"/>
                <a:gd name="T9" fmla="*/ 0 h 438850"/>
                <a:gd name="T10" fmla="*/ 0 w 192202"/>
                <a:gd name="T11" fmla="*/ 0 h 438850"/>
                <a:gd name="T12" fmla="*/ 192202 w 192202"/>
                <a:gd name="T13" fmla="*/ 438850 h 4388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92202" h="438850">
                  <a:moveTo>
                    <a:pt x="192202" y="0"/>
                  </a:moveTo>
                  <a:lnTo>
                    <a:pt x="192202" y="335377"/>
                  </a:lnTo>
                  <a:lnTo>
                    <a:pt x="137935" y="438850"/>
                  </a:lnTo>
                  <a:lnTo>
                    <a:pt x="0" y="366510"/>
                  </a:lnTo>
                  <a:lnTo>
                    <a:pt x="1922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1" name="Shape 44">
              <a:extLst>
                <a:ext uri="{FF2B5EF4-FFF2-40B4-BE49-F238E27FC236}">
                  <a16:creationId xmlns:a16="http://schemas.microsoft.com/office/drawing/2014/main" id="{7F695820-7DF8-4E31-8703-2288B2075BF5}"/>
                </a:ext>
              </a:extLst>
            </p:cNvPr>
            <p:cNvSpPr>
              <a:spLocks/>
            </p:cNvSpPr>
            <p:nvPr/>
          </p:nvSpPr>
          <p:spPr bwMode="auto">
            <a:xfrm>
              <a:off x="8234846" y="2051381"/>
              <a:ext cx="666318" cy="927951"/>
            </a:xfrm>
            <a:custGeom>
              <a:avLst/>
              <a:gdLst>
                <a:gd name="T0" fmla="*/ 666318 w 666318"/>
                <a:gd name="T1" fmla="*/ 0 h 927951"/>
                <a:gd name="T2" fmla="*/ 666318 w 666318"/>
                <a:gd name="T3" fmla="*/ 178835 h 927951"/>
                <a:gd name="T4" fmla="*/ 491592 w 666318"/>
                <a:gd name="T5" fmla="*/ 231699 h 927951"/>
                <a:gd name="T6" fmla="*/ 642836 w 666318"/>
                <a:gd name="T7" fmla="*/ 433578 h 927951"/>
                <a:gd name="T8" fmla="*/ 666318 w 666318"/>
                <a:gd name="T9" fmla="*/ 397135 h 927951"/>
                <a:gd name="T10" fmla="*/ 666318 w 666318"/>
                <a:gd name="T11" fmla="*/ 747007 h 927951"/>
                <a:gd name="T12" fmla="*/ 556108 w 666318"/>
                <a:gd name="T13" fmla="*/ 927951 h 927951"/>
                <a:gd name="T14" fmla="*/ 434391 w 666318"/>
                <a:gd name="T15" fmla="*/ 765441 h 927951"/>
                <a:gd name="T16" fmla="*/ 554063 w 666318"/>
                <a:gd name="T17" fmla="*/ 574903 h 927951"/>
                <a:gd name="T18" fmla="*/ 332524 w 666318"/>
                <a:gd name="T19" fmla="*/ 279145 h 927951"/>
                <a:gd name="T20" fmla="*/ 118707 w 666318"/>
                <a:gd name="T21" fmla="*/ 343954 h 927951"/>
                <a:gd name="T22" fmla="*/ 0 w 666318"/>
                <a:gd name="T23" fmla="*/ 185470 h 927951"/>
                <a:gd name="T24" fmla="*/ 666318 w 666318"/>
                <a:gd name="T25" fmla="*/ 0 h 927951"/>
                <a:gd name="T26" fmla="*/ 0 w 666318"/>
                <a:gd name="T27" fmla="*/ 0 h 927951"/>
                <a:gd name="T28" fmla="*/ 666318 w 666318"/>
                <a:gd name="T29" fmla="*/ 927951 h 9279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666318" h="927951">
                  <a:moveTo>
                    <a:pt x="666318" y="0"/>
                  </a:moveTo>
                  <a:lnTo>
                    <a:pt x="666318" y="178835"/>
                  </a:lnTo>
                  <a:lnTo>
                    <a:pt x="491592" y="231699"/>
                  </a:lnTo>
                  <a:lnTo>
                    <a:pt x="642836" y="433578"/>
                  </a:lnTo>
                  <a:lnTo>
                    <a:pt x="666318" y="397135"/>
                  </a:lnTo>
                  <a:lnTo>
                    <a:pt x="666318" y="747007"/>
                  </a:lnTo>
                  <a:lnTo>
                    <a:pt x="556108" y="927951"/>
                  </a:lnTo>
                  <a:lnTo>
                    <a:pt x="434391" y="765441"/>
                  </a:lnTo>
                  <a:lnTo>
                    <a:pt x="554063" y="574903"/>
                  </a:lnTo>
                  <a:lnTo>
                    <a:pt x="332524" y="279145"/>
                  </a:lnTo>
                  <a:lnTo>
                    <a:pt x="118707" y="343954"/>
                  </a:lnTo>
                  <a:lnTo>
                    <a:pt x="0" y="185470"/>
                  </a:lnTo>
                  <a:lnTo>
                    <a:pt x="666318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2" name="Shape 45">
              <a:extLst>
                <a:ext uri="{FF2B5EF4-FFF2-40B4-BE49-F238E27FC236}">
                  <a16:creationId xmlns:a16="http://schemas.microsoft.com/office/drawing/2014/main" id="{D7276A1C-B385-48B4-B42A-D4737290A446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2757" y="1630461"/>
              <a:ext cx="30156" cy="61693"/>
            </a:xfrm>
            <a:custGeom>
              <a:avLst/>
              <a:gdLst>
                <a:gd name="T0" fmla="*/ 0 w 30156"/>
                <a:gd name="T1" fmla="*/ 0 h 61693"/>
                <a:gd name="T2" fmla="*/ 30156 w 30156"/>
                <a:gd name="T3" fmla="*/ 24362 h 61693"/>
                <a:gd name="T4" fmla="*/ 0 w 30156"/>
                <a:gd name="T5" fmla="*/ 61693 h 61693"/>
                <a:gd name="T6" fmla="*/ 0 w 30156"/>
                <a:gd name="T7" fmla="*/ 0 h 61693"/>
                <a:gd name="T8" fmla="*/ 0 w 30156"/>
                <a:gd name="T9" fmla="*/ 0 h 61693"/>
                <a:gd name="T10" fmla="*/ 30156 w 30156"/>
                <a:gd name="T11" fmla="*/ 61693 h 616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30156" h="61693">
                  <a:moveTo>
                    <a:pt x="0" y="0"/>
                  </a:moveTo>
                  <a:lnTo>
                    <a:pt x="30156" y="24362"/>
                  </a:lnTo>
                  <a:lnTo>
                    <a:pt x="0" y="61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3" name="Shape 46">
              <a:extLst>
                <a:ext uri="{FF2B5EF4-FFF2-40B4-BE49-F238E27FC236}">
                  <a16:creationId xmlns:a16="http://schemas.microsoft.com/office/drawing/2014/main" id="{B25867D4-9F2B-48E8-BBC4-E411119594B3}"/>
                </a:ext>
              </a:extLst>
            </p:cNvPr>
            <p:cNvSpPr>
              <a:spLocks/>
            </p:cNvSpPr>
            <p:nvPr/>
          </p:nvSpPr>
          <p:spPr bwMode="auto">
            <a:xfrm>
              <a:off x="8901164" y="6786805"/>
              <a:ext cx="953109" cy="1036459"/>
            </a:xfrm>
            <a:custGeom>
              <a:avLst/>
              <a:gdLst>
                <a:gd name="T0" fmla="*/ 134365 w 953109"/>
                <a:gd name="T1" fmla="*/ 0 h 1036459"/>
                <a:gd name="T2" fmla="*/ 953109 w 953109"/>
                <a:gd name="T3" fmla="*/ 429386 h 1036459"/>
                <a:gd name="T4" fmla="*/ 634746 w 953109"/>
                <a:gd name="T5" fmla="*/ 1036459 h 1036459"/>
                <a:gd name="T6" fmla="*/ 496227 w 953109"/>
                <a:gd name="T7" fmla="*/ 963828 h 1036459"/>
                <a:gd name="T8" fmla="*/ 727900 w 953109"/>
                <a:gd name="T9" fmla="*/ 522046 h 1036459"/>
                <a:gd name="T10" fmla="*/ 546391 w 953109"/>
                <a:gd name="T11" fmla="*/ 426859 h 1036459"/>
                <a:gd name="T12" fmla="*/ 330822 w 953109"/>
                <a:gd name="T13" fmla="*/ 837920 h 1036459"/>
                <a:gd name="T14" fmla="*/ 192900 w 953109"/>
                <a:gd name="T15" fmla="*/ 765581 h 1036459"/>
                <a:gd name="T16" fmla="*/ 408470 w 953109"/>
                <a:gd name="T17" fmla="*/ 354520 h 1036459"/>
                <a:gd name="T18" fmla="*/ 185623 w 953109"/>
                <a:gd name="T19" fmla="*/ 237668 h 1036459"/>
                <a:gd name="T20" fmla="*/ 0 w 953109"/>
                <a:gd name="T21" fmla="*/ 591598 h 1036459"/>
                <a:gd name="T22" fmla="*/ 0 w 953109"/>
                <a:gd name="T23" fmla="*/ 256221 h 1036459"/>
                <a:gd name="T24" fmla="*/ 134365 w 953109"/>
                <a:gd name="T25" fmla="*/ 0 h 1036459"/>
                <a:gd name="T26" fmla="*/ 0 w 953109"/>
                <a:gd name="T27" fmla="*/ 0 h 1036459"/>
                <a:gd name="T28" fmla="*/ 953109 w 953109"/>
                <a:gd name="T29" fmla="*/ 1036459 h 10364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953109" h="1036459">
                  <a:moveTo>
                    <a:pt x="134365" y="0"/>
                  </a:moveTo>
                  <a:lnTo>
                    <a:pt x="953109" y="429386"/>
                  </a:lnTo>
                  <a:lnTo>
                    <a:pt x="634746" y="1036459"/>
                  </a:lnTo>
                  <a:lnTo>
                    <a:pt x="496227" y="963828"/>
                  </a:lnTo>
                  <a:lnTo>
                    <a:pt x="727900" y="522046"/>
                  </a:lnTo>
                  <a:lnTo>
                    <a:pt x="546391" y="426859"/>
                  </a:lnTo>
                  <a:lnTo>
                    <a:pt x="330822" y="837920"/>
                  </a:lnTo>
                  <a:lnTo>
                    <a:pt x="192900" y="765581"/>
                  </a:lnTo>
                  <a:lnTo>
                    <a:pt x="408470" y="354520"/>
                  </a:lnTo>
                  <a:lnTo>
                    <a:pt x="185623" y="237668"/>
                  </a:lnTo>
                  <a:lnTo>
                    <a:pt x="0" y="591598"/>
                  </a:lnTo>
                  <a:lnTo>
                    <a:pt x="0" y="256221"/>
                  </a:lnTo>
                  <a:lnTo>
                    <a:pt x="13436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4" name="Shape 47">
              <a:extLst>
                <a:ext uri="{FF2B5EF4-FFF2-40B4-BE49-F238E27FC236}">
                  <a16:creationId xmlns:a16="http://schemas.microsoft.com/office/drawing/2014/main" id="{0382D281-FC16-44D8-9C2B-2D9B8810C9ED}"/>
                </a:ext>
              </a:extLst>
            </p:cNvPr>
            <p:cNvSpPr>
              <a:spLocks/>
            </p:cNvSpPr>
            <p:nvPr/>
          </p:nvSpPr>
          <p:spPr bwMode="auto">
            <a:xfrm>
              <a:off x="9172893" y="6228766"/>
              <a:ext cx="1038910" cy="823278"/>
            </a:xfrm>
            <a:custGeom>
              <a:avLst/>
              <a:gdLst>
                <a:gd name="T0" fmla="*/ 1038910 w 1038910"/>
                <a:gd name="T1" fmla="*/ 0 h 823278"/>
                <a:gd name="T2" fmla="*/ 979779 w 1038910"/>
                <a:gd name="T3" fmla="*/ 193599 h 823278"/>
                <a:gd name="T4" fmla="*/ 257035 w 1038910"/>
                <a:gd name="T5" fmla="*/ 217463 h 823278"/>
                <a:gd name="T6" fmla="*/ 845313 w 1038910"/>
                <a:gd name="T7" fmla="*/ 633857 h 823278"/>
                <a:gd name="T8" fmla="*/ 787476 w 1038910"/>
                <a:gd name="T9" fmla="*/ 823278 h 823278"/>
                <a:gd name="T10" fmla="*/ 0 w 1038910"/>
                <a:gd name="T11" fmla="*/ 236563 h 823278"/>
                <a:gd name="T12" fmla="*/ 58204 w 1038910"/>
                <a:gd name="T13" fmla="*/ 45962 h 823278"/>
                <a:gd name="T14" fmla="*/ 1038910 w 1038910"/>
                <a:gd name="T15" fmla="*/ 0 h 823278"/>
                <a:gd name="T16" fmla="*/ 0 w 1038910"/>
                <a:gd name="T17" fmla="*/ 0 h 823278"/>
                <a:gd name="T18" fmla="*/ 1038910 w 1038910"/>
                <a:gd name="T19" fmla="*/ 823278 h 823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1038910" h="823278">
                  <a:moveTo>
                    <a:pt x="1038910" y="0"/>
                  </a:moveTo>
                  <a:lnTo>
                    <a:pt x="979779" y="193599"/>
                  </a:lnTo>
                  <a:lnTo>
                    <a:pt x="257035" y="217463"/>
                  </a:lnTo>
                  <a:lnTo>
                    <a:pt x="845313" y="633857"/>
                  </a:lnTo>
                  <a:lnTo>
                    <a:pt x="787476" y="823278"/>
                  </a:lnTo>
                  <a:lnTo>
                    <a:pt x="0" y="236563"/>
                  </a:lnTo>
                  <a:lnTo>
                    <a:pt x="58204" y="45962"/>
                  </a:lnTo>
                  <a:lnTo>
                    <a:pt x="103891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5" name="Shape 48">
              <a:extLst>
                <a:ext uri="{FF2B5EF4-FFF2-40B4-BE49-F238E27FC236}">
                  <a16:creationId xmlns:a16="http://schemas.microsoft.com/office/drawing/2014/main" id="{9A4C3407-8804-4D55-BD62-96A8D882354A}"/>
                </a:ext>
              </a:extLst>
            </p:cNvPr>
            <p:cNvSpPr>
              <a:spLocks/>
            </p:cNvSpPr>
            <p:nvPr/>
          </p:nvSpPr>
          <p:spPr bwMode="auto">
            <a:xfrm>
              <a:off x="9284106" y="5274767"/>
              <a:ext cx="997814" cy="785241"/>
            </a:xfrm>
            <a:custGeom>
              <a:avLst/>
              <a:gdLst>
                <a:gd name="T0" fmla="*/ 79160 w 997814"/>
                <a:gd name="T1" fmla="*/ 0 h 785241"/>
                <a:gd name="T2" fmla="*/ 997814 w 997814"/>
                <a:gd name="T3" fmla="*/ 104089 h 785241"/>
                <a:gd name="T4" fmla="*/ 920611 w 997814"/>
                <a:gd name="T5" fmla="*/ 785241 h 785241"/>
                <a:gd name="T6" fmla="*/ 765214 w 997814"/>
                <a:gd name="T7" fmla="*/ 767626 h 785241"/>
                <a:gd name="T8" fmla="*/ 821386 w 997814"/>
                <a:gd name="T9" fmla="*/ 271945 h 785241"/>
                <a:gd name="T10" fmla="*/ 617728 w 997814"/>
                <a:gd name="T11" fmla="*/ 248869 h 785241"/>
                <a:gd name="T12" fmla="*/ 565455 w 997814"/>
                <a:gd name="T13" fmla="*/ 710095 h 785241"/>
                <a:gd name="T14" fmla="*/ 410693 w 997814"/>
                <a:gd name="T15" fmla="*/ 692544 h 785241"/>
                <a:gd name="T16" fmla="*/ 462953 w 997814"/>
                <a:gd name="T17" fmla="*/ 231369 h 785241"/>
                <a:gd name="T18" fmla="*/ 212928 w 997814"/>
                <a:gd name="T19" fmla="*/ 203022 h 785241"/>
                <a:gd name="T20" fmla="*/ 154763 w 997814"/>
                <a:gd name="T21" fmla="*/ 716217 h 785241"/>
                <a:gd name="T22" fmla="*/ 0 w 997814"/>
                <a:gd name="T23" fmla="*/ 698703 h 785241"/>
                <a:gd name="T24" fmla="*/ 79160 w 997814"/>
                <a:gd name="T25" fmla="*/ 0 h 785241"/>
                <a:gd name="T26" fmla="*/ 0 w 997814"/>
                <a:gd name="T27" fmla="*/ 0 h 785241"/>
                <a:gd name="T28" fmla="*/ 997814 w 997814"/>
                <a:gd name="T29" fmla="*/ 785241 h 785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997814" h="785241">
                  <a:moveTo>
                    <a:pt x="79160" y="0"/>
                  </a:moveTo>
                  <a:lnTo>
                    <a:pt x="997814" y="104089"/>
                  </a:lnTo>
                  <a:lnTo>
                    <a:pt x="920611" y="785241"/>
                  </a:lnTo>
                  <a:lnTo>
                    <a:pt x="765214" y="767626"/>
                  </a:lnTo>
                  <a:lnTo>
                    <a:pt x="821386" y="271945"/>
                  </a:lnTo>
                  <a:lnTo>
                    <a:pt x="617728" y="248869"/>
                  </a:lnTo>
                  <a:lnTo>
                    <a:pt x="565455" y="710095"/>
                  </a:lnTo>
                  <a:lnTo>
                    <a:pt x="410693" y="692544"/>
                  </a:lnTo>
                  <a:lnTo>
                    <a:pt x="462953" y="231369"/>
                  </a:lnTo>
                  <a:lnTo>
                    <a:pt x="212928" y="203022"/>
                  </a:lnTo>
                  <a:lnTo>
                    <a:pt x="154763" y="716217"/>
                  </a:lnTo>
                  <a:lnTo>
                    <a:pt x="0" y="698703"/>
                  </a:lnTo>
                  <a:lnTo>
                    <a:pt x="7916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6" name="Shape 49">
              <a:extLst>
                <a:ext uri="{FF2B5EF4-FFF2-40B4-BE49-F238E27FC236}">
                  <a16:creationId xmlns:a16="http://schemas.microsoft.com/office/drawing/2014/main" id="{BAD50BA6-A421-4144-853F-CC7D2D8886D4}"/>
                </a:ext>
              </a:extLst>
            </p:cNvPr>
            <p:cNvSpPr>
              <a:spLocks/>
            </p:cNvSpPr>
            <p:nvPr/>
          </p:nvSpPr>
          <p:spPr bwMode="auto">
            <a:xfrm>
              <a:off x="9346273" y="4851870"/>
              <a:ext cx="930632" cy="219837"/>
            </a:xfrm>
            <a:custGeom>
              <a:avLst/>
              <a:gdLst>
                <a:gd name="T0" fmla="*/ 923925 w 930632"/>
                <a:gd name="T1" fmla="*/ 0 h 219837"/>
                <a:gd name="T2" fmla="*/ 930632 w 930632"/>
                <a:gd name="T3" fmla="*/ 186550 h 219837"/>
                <a:gd name="T4" fmla="*/ 6719 w 930632"/>
                <a:gd name="T5" fmla="*/ 219837 h 219837"/>
                <a:gd name="T6" fmla="*/ 0 w 930632"/>
                <a:gd name="T7" fmla="*/ 33274 h 219837"/>
                <a:gd name="T8" fmla="*/ 923925 w 930632"/>
                <a:gd name="T9" fmla="*/ 0 h 219837"/>
                <a:gd name="T10" fmla="*/ 0 w 930632"/>
                <a:gd name="T11" fmla="*/ 0 h 219837"/>
                <a:gd name="T12" fmla="*/ 930632 w 930632"/>
                <a:gd name="T13" fmla="*/ 219837 h 2198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930632" h="219837">
                  <a:moveTo>
                    <a:pt x="923925" y="0"/>
                  </a:moveTo>
                  <a:lnTo>
                    <a:pt x="930632" y="186550"/>
                  </a:lnTo>
                  <a:lnTo>
                    <a:pt x="6719" y="219837"/>
                  </a:lnTo>
                  <a:lnTo>
                    <a:pt x="0" y="33274"/>
                  </a:lnTo>
                  <a:lnTo>
                    <a:pt x="92392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7" name="Shape 50">
              <a:extLst>
                <a:ext uri="{FF2B5EF4-FFF2-40B4-BE49-F238E27FC236}">
                  <a16:creationId xmlns:a16="http://schemas.microsoft.com/office/drawing/2014/main" id="{AEE9FEE0-E90D-4C6D-B84C-DB24CA0073ED}"/>
                </a:ext>
              </a:extLst>
            </p:cNvPr>
            <p:cNvSpPr>
              <a:spLocks/>
            </p:cNvSpPr>
            <p:nvPr/>
          </p:nvSpPr>
          <p:spPr bwMode="auto">
            <a:xfrm>
              <a:off x="9201125" y="3769551"/>
              <a:ext cx="1049883" cy="903770"/>
            </a:xfrm>
            <a:custGeom>
              <a:avLst/>
              <a:gdLst>
                <a:gd name="T0" fmla="*/ 907111 w 1049883"/>
                <a:gd name="T1" fmla="*/ 0 h 903770"/>
                <a:gd name="T2" fmla="*/ 943166 w 1049883"/>
                <a:gd name="T3" fmla="*/ 183147 h 903770"/>
                <a:gd name="T4" fmla="*/ 586155 w 1049883"/>
                <a:gd name="T5" fmla="*/ 253441 h 903770"/>
                <a:gd name="T6" fmla="*/ 656819 w 1049883"/>
                <a:gd name="T7" fmla="*/ 612318 h 903770"/>
                <a:gd name="T8" fmla="*/ 1013828 w 1049883"/>
                <a:gd name="T9" fmla="*/ 542011 h 903770"/>
                <a:gd name="T10" fmla="*/ 1049883 w 1049883"/>
                <a:gd name="T11" fmla="*/ 725157 h 903770"/>
                <a:gd name="T12" fmla="*/ 142773 w 1049883"/>
                <a:gd name="T13" fmla="*/ 903770 h 903770"/>
                <a:gd name="T14" fmla="*/ 106718 w 1049883"/>
                <a:gd name="T15" fmla="*/ 720636 h 903770"/>
                <a:gd name="T16" fmla="*/ 503352 w 1049883"/>
                <a:gd name="T17" fmla="*/ 642544 h 903770"/>
                <a:gd name="T18" fmla="*/ 432688 w 1049883"/>
                <a:gd name="T19" fmla="*/ 283642 h 903770"/>
                <a:gd name="T20" fmla="*/ 36055 w 1049883"/>
                <a:gd name="T21" fmla="*/ 361734 h 903770"/>
                <a:gd name="T22" fmla="*/ 0 w 1049883"/>
                <a:gd name="T23" fmla="*/ 178588 h 903770"/>
                <a:gd name="T24" fmla="*/ 907111 w 1049883"/>
                <a:gd name="T25" fmla="*/ 0 h 903770"/>
                <a:gd name="T26" fmla="*/ 0 w 1049883"/>
                <a:gd name="T27" fmla="*/ 0 h 903770"/>
                <a:gd name="T28" fmla="*/ 1049883 w 1049883"/>
                <a:gd name="T29" fmla="*/ 903770 h 9037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49883" h="903770">
                  <a:moveTo>
                    <a:pt x="907111" y="0"/>
                  </a:moveTo>
                  <a:lnTo>
                    <a:pt x="943166" y="183147"/>
                  </a:lnTo>
                  <a:lnTo>
                    <a:pt x="586155" y="253441"/>
                  </a:lnTo>
                  <a:lnTo>
                    <a:pt x="656819" y="612318"/>
                  </a:lnTo>
                  <a:lnTo>
                    <a:pt x="1013828" y="542011"/>
                  </a:lnTo>
                  <a:lnTo>
                    <a:pt x="1049883" y="725157"/>
                  </a:lnTo>
                  <a:lnTo>
                    <a:pt x="142773" y="903770"/>
                  </a:lnTo>
                  <a:lnTo>
                    <a:pt x="106718" y="720636"/>
                  </a:lnTo>
                  <a:lnTo>
                    <a:pt x="503352" y="642544"/>
                  </a:lnTo>
                  <a:lnTo>
                    <a:pt x="432688" y="283642"/>
                  </a:lnTo>
                  <a:lnTo>
                    <a:pt x="36055" y="361734"/>
                  </a:lnTo>
                  <a:lnTo>
                    <a:pt x="0" y="178588"/>
                  </a:lnTo>
                  <a:lnTo>
                    <a:pt x="90711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8" name="Shape 51">
              <a:extLst>
                <a:ext uri="{FF2B5EF4-FFF2-40B4-BE49-F238E27FC236}">
                  <a16:creationId xmlns:a16="http://schemas.microsoft.com/office/drawing/2014/main" id="{C7E44D91-0BC7-424D-83EF-81AA39405D17}"/>
                </a:ext>
              </a:extLst>
            </p:cNvPr>
            <p:cNvSpPr>
              <a:spLocks/>
            </p:cNvSpPr>
            <p:nvPr/>
          </p:nvSpPr>
          <p:spPr bwMode="auto">
            <a:xfrm>
              <a:off x="8929129" y="2801674"/>
              <a:ext cx="983526" cy="883561"/>
            </a:xfrm>
            <a:custGeom>
              <a:avLst/>
              <a:gdLst>
                <a:gd name="T0" fmla="*/ 509808 w 983526"/>
                <a:gd name="T1" fmla="*/ 6180 h 883561"/>
                <a:gd name="T2" fmla="*/ 686397 w 983526"/>
                <a:gd name="T3" fmla="*/ 25346 h 883561"/>
                <a:gd name="T4" fmla="*/ 930630 w 983526"/>
                <a:gd name="T5" fmla="*/ 259649 h 883561"/>
                <a:gd name="T6" fmla="*/ 951216 w 983526"/>
                <a:gd name="T7" fmla="*/ 552180 h 883561"/>
                <a:gd name="T8" fmla="*/ 834225 w 983526"/>
                <a:gd name="T9" fmla="*/ 707908 h 883561"/>
                <a:gd name="T10" fmla="*/ 718668 w 983526"/>
                <a:gd name="T11" fmla="*/ 557121 h 883561"/>
                <a:gd name="T12" fmla="*/ 794486 w 983526"/>
                <a:gd name="T13" fmla="*/ 448383 h 883561"/>
                <a:gd name="T14" fmla="*/ 781024 w 983526"/>
                <a:gd name="T15" fmla="*/ 315960 h 883561"/>
                <a:gd name="T16" fmla="*/ 645731 w 983526"/>
                <a:gd name="T17" fmla="*/ 193647 h 883561"/>
                <a:gd name="T18" fmla="*/ 401383 w 983526"/>
                <a:gd name="T19" fmla="*/ 232483 h 883561"/>
                <a:gd name="T20" fmla="*/ 198945 w 983526"/>
                <a:gd name="T21" fmla="*/ 391741 h 883561"/>
                <a:gd name="T22" fmla="*/ 197726 w 983526"/>
                <a:gd name="T23" fmla="*/ 571802 h 883561"/>
                <a:gd name="T24" fmla="*/ 293027 w 983526"/>
                <a:gd name="T25" fmla="*/ 669477 h 883561"/>
                <a:gd name="T26" fmla="*/ 460285 w 983526"/>
                <a:gd name="T27" fmla="*/ 679167 h 883561"/>
                <a:gd name="T28" fmla="*/ 481546 w 983526"/>
                <a:gd name="T29" fmla="*/ 867839 h 883561"/>
                <a:gd name="T30" fmla="*/ 219875 w 983526"/>
                <a:gd name="T31" fmla="*/ 832926 h 883561"/>
                <a:gd name="T32" fmla="*/ 52755 w 983526"/>
                <a:gd name="T33" fmla="*/ 638464 h 883561"/>
                <a:gd name="T34" fmla="*/ 44450 w 983526"/>
                <a:gd name="T35" fmla="*/ 310766 h 883561"/>
                <a:gd name="T36" fmla="*/ 310387 w 983526"/>
                <a:gd name="T37" fmla="*/ 62443 h 883561"/>
                <a:gd name="T38" fmla="*/ 509808 w 983526"/>
                <a:gd name="T39" fmla="*/ 6180 h 883561"/>
                <a:gd name="T40" fmla="*/ 0 w 983526"/>
                <a:gd name="T41" fmla="*/ 0 h 883561"/>
                <a:gd name="T42" fmla="*/ 983526 w 983526"/>
                <a:gd name="T43" fmla="*/ 883561 h 8835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983526" h="883561">
                  <a:moveTo>
                    <a:pt x="509808" y="6180"/>
                  </a:moveTo>
                  <a:cubicBezTo>
                    <a:pt x="572477" y="0"/>
                    <a:pt x="631342" y="6391"/>
                    <a:pt x="686397" y="25346"/>
                  </a:cubicBezTo>
                  <a:cubicBezTo>
                    <a:pt x="796492" y="63294"/>
                    <a:pt x="877925" y="141386"/>
                    <a:pt x="930630" y="259649"/>
                  </a:cubicBezTo>
                  <a:cubicBezTo>
                    <a:pt x="976668" y="362950"/>
                    <a:pt x="983526" y="460448"/>
                    <a:pt x="951216" y="552180"/>
                  </a:cubicBezTo>
                  <a:cubicBezTo>
                    <a:pt x="932230" y="606676"/>
                    <a:pt x="893242" y="658568"/>
                    <a:pt x="834225" y="707908"/>
                  </a:cubicBezTo>
                  <a:lnTo>
                    <a:pt x="718668" y="557121"/>
                  </a:lnTo>
                  <a:cubicBezTo>
                    <a:pt x="757986" y="527593"/>
                    <a:pt x="783286" y="491386"/>
                    <a:pt x="794486" y="448383"/>
                  </a:cubicBezTo>
                  <a:cubicBezTo>
                    <a:pt x="805726" y="405432"/>
                    <a:pt x="801243" y="361286"/>
                    <a:pt x="781024" y="315960"/>
                  </a:cubicBezTo>
                  <a:cubicBezTo>
                    <a:pt x="753123" y="253374"/>
                    <a:pt x="708062" y="212608"/>
                    <a:pt x="645731" y="193647"/>
                  </a:cubicBezTo>
                  <a:cubicBezTo>
                    <a:pt x="583450" y="174698"/>
                    <a:pt x="501993" y="187639"/>
                    <a:pt x="401383" y="232483"/>
                  </a:cubicBezTo>
                  <a:cubicBezTo>
                    <a:pt x="294615" y="280045"/>
                    <a:pt x="227140" y="333130"/>
                    <a:pt x="198945" y="391741"/>
                  </a:cubicBezTo>
                  <a:cubicBezTo>
                    <a:pt x="170751" y="450352"/>
                    <a:pt x="170345" y="510372"/>
                    <a:pt x="197726" y="571802"/>
                  </a:cubicBezTo>
                  <a:cubicBezTo>
                    <a:pt x="217906" y="617103"/>
                    <a:pt x="249695" y="649665"/>
                    <a:pt x="293027" y="669477"/>
                  </a:cubicBezTo>
                  <a:cubicBezTo>
                    <a:pt x="336384" y="689289"/>
                    <a:pt x="392150" y="692515"/>
                    <a:pt x="460285" y="679167"/>
                  </a:cubicBezTo>
                  <a:lnTo>
                    <a:pt x="481546" y="867839"/>
                  </a:lnTo>
                  <a:cubicBezTo>
                    <a:pt x="378129" y="883561"/>
                    <a:pt x="290868" y="871953"/>
                    <a:pt x="219875" y="832926"/>
                  </a:cubicBezTo>
                  <a:cubicBezTo>
                    <a:pt x="148868" y="793899"/>
                    <a:pt x="93154" y="729091"/>
                    <a:pt x="52755" y="638464"/>
                  </a:cubicBezTo>
                  <a:cubicBezTo>
                    <a:pt x="2781" y="526361"/>
                    <a:pt x="0" y="417116"/>
                    <a:pt x="44450" y="310766"/>
                  </a:cubicBezTo>
                  <a:cubicBezTo>
                    <a:pt x="88887" y="204441"/>
                    <a:pt x="177546" y="121650"/>
                    <a:pt x="310387" y="62443"/>
                  </a:cubicBezTo>
                  <a:cubicBezTo>
                    <a:pt x="380663" y="31112"/>
                    <a:pt x="447138" y="12360"/>
                    <a:pt x="509808" y="618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9" name="Shape 52">
              <a:extLst>
                <a:ext uri="{FF2B5EF4-FFF2-40B4-BE49-F238E27FC236}">
                  <a16:creationId xmlns:a16="http://schemas.microsoft.com/office/drawing/2014/main" id="{4D4DCD81-0312-4452-84D0-E149A2D64E2A}"/>
                </a:ext>
              </a:extLst>
            </p:cNvPr>
            <p:cNvSpPr>
              <a:spLocks/>
            </p:cNvSpPr>
            <p:nvPr/>
          </p:nvSpPr>
          <p:spPr bwMode="auto">
            <a:xfrm>
              <a:off x="8901164" y="1970799"/>
              <a:ext cx="407836" cy="827588"/>
            </a:xfrm>
            <a:custGeom>
              <a:avLst/>
              <a:gdLst>
                <a:gd name="T0" fmla="*/ 289496 w 407836"/>
                <a:gd name="T1" fmla="*/ 0 h 827588"/>
                <a:gd name="T2" fmla="*/ 407836 w 407836"/>
                <a:gd name="T3" fmla="*/ 158000 h 827588"/>
                <a:gd name="T4" fmla="*/ 0 w 407836"/>
                <a:gd name="T5" fmla="*/ 827588 h 827588"/>
                <a:gd name="T6" fmla="*/ 0 w 407836"/>
                <a:gd name="T7" fmla="*/ 477716 h 827588"/>
                <a:gd name="T8" fmla="*/ 174727 w 407836"/>
                <a:gd name="T9" fmla="*/ 206553 h 827588"/>
                <a:gd name="T10" fmla="*/ 0 w 407836"/>
                <a:gd name="T11" fmla="*/ 259416 h 827588"/>
                <a:gd name="T12" fmla="*/ 0 w 407836"/>
                <a:gd name="T13" fmla="*/ 80582 h 827588"/>
                <a:gd name="T14" fmla="*/ 289496 w 407836"/>
                <a:gd name="T15" fmla="*/ 0 h 827588"/>
                <a:gd name="T16" fmla="*/ 0 w 407836"/>
                <a:gd name="T17" fmla="*/ 0 h 827588"/>
                <a:gd name="T18" fmla="*/ 407836 w 407836"/>
                <a:gd name="T19" fmla="*/ 827588 h 8275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07836" h="827588">
                  <a:moveTo>
                    <a:pt x="289496" y="0"/>
                  </a:moveTo>
                  <a:lnTo>
                    <a:pt x="407836" y="158000"/>
                  </a:lnTo>
                  <a:lnTo>
                    <a:pt x="0" y="827588"/>
                  </a:lnTo>
                  <a:lnTo>
                    <a:pt x="0" y="477716"/>
                  </a:lnTo>
                  <a:lnTo>
                    <a:pt x="174727" y="206553"/>
                  </a:lnTo>
                  <a:lnTo>
                    <a:pt x="0" y="259416"/>
                  </a:lnTo>
                  <a:lnTo>
                    <a:pt x="0" y="80582"/>
                  </a:lnTo>
                  <a:lnTo>
                    <a:pt x="2894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0" name="Shape 53">
              <a:extLst>
                <a:ext uri="{FF2B5EF4-FFF2-40B4-BE49-F238E27FC236}">
                  <a16:creationId xmlns:a16="http://schemas.microsoft.com/office/drawing/2014/main" id="{9345769F-3AC0-466B-9BC5-FF728118E863}"/>
                </a:ext>
              </a:extLst>
            </p:cNvPr>
            <p:cNvSpPr>
              <a:spLocks/>
            </p:cNvSpPr>
            <p:nvPr/>
          </p:nvSpPr>
          <p:spPr bwMode="auto">
            <a:xfrm>
              <a:off x="5182752" y="5008166"/>
              <a:ext cx="1105167" cy="1117765"/>
            </a:xfrm>
            <a:custGeom>
              <a:avLst/>
              <a:gdLst>
                <a:gd name="T0" fmla="*/ 353772 w 1105167"/>
                <a:gd name="T1" fmla="*/ 487 h 1117765"/>
                <a:gd name="T2" fmla="*/ 558050 w 1105167"/>
                <a:gd name="T3" fmla="*/ 115824 h 1117765"/>
                <a:gd name="T4" fmla="*/ 585012 w 1105167"/>
                <a:gd name="T5" fmla="*/ 311023 h 1117765"/>
                <a:gd name="T6" fmla="*/ 771436 w 1105167"/>
                <a:gd name="T7" fmla="*/ 573354 h 1117765"/>
                <a:gd name="T8" fmla="*/ 931811 w 1105167"/>
                <a:gd name="T9" fmla="*/ 676592 h 1117765"/>
                <a:gd name="T10" fmla="*/ 1040955 w 1105167"/>
                <a:gd name="T11" fmla="*/ 671576 h 1117765"/>
                <a:gd name="T12" fmla="*/ 1076299 w 1105167"/>
                <a:gd name="T13" fmla="*/ 751586 h 1117765"/>
                <a:gd name="T14" fmla="*/ 1038047 w 1105167"/>
                <a:gd name="T15" fmla="*/ 761568 h 1117765"/>
                <a:gd name="T16" fmla="*/ 915124 w 1105167"/>
                <a:gd name="T17" fmla="*/ 768147 h 1117765"/>
                <a:gd name="T18" fmla="*/ 834796 w 1105167"/>
                <a:gd name="T19" fmla="*/ 799998 h 1117765"/>
                <a:gd name="T20" fmla="*/ 871461 w 1105167"/>
                <a:gd name="T21" fmla="*/ 884364 h 1117765"/>
                <a:gd name="T22" fmla="*/ 974039 w 1105167"/>
                <a:gd name="T23" fmla="*/ 887845 h 1117765"/>
                <a:gd name="T24" fmla="*/ 901941 w 1105167"/>
                <a:gd name="T25" fmla="*/ 958901 h 1117765"/>
                <a:gd name="T26" fmla="*/ 787146 w 1105167"/>
                <a:gd name="T27" fmla="*/ 983564 h 1117765"/>
                <a:gd name="T28" fmla="*/ 764997 w 1105167"/>
                <a:gd name="T29" fmla="*/ 1066927 h 1117765"/>
                <a:gd name="T30" fmla="*/ 700684 w 1105167"/>
                <a:gd name="T31" fmla="*/ 1093902 h 1117765"/>
                <a:gd name="T32" fmla="*/ 685216 w 1105167"/>
                <a:gd name="T33" fmla="*/ 965924 h 1117765"/>
                <a:gd name="T34" fmla="*/ 504063 w 1105167"/>
                <a:gd name="T35" fmla="*/ 826503 h 1117765"/>
                <a:gd name="T36" fmla="*/ 418998 w 1105167"/>
                <a:gd name="T37" fmla="*/ 676796 h 1117765"/>
                <a:gd name="T38" fmla="*/ 197676 w 1105167"/>
                <a:gd name="T39" fmla="*/ 502958 h 1117765"/>
                <a:gd name="T40" fmla="*/ 16357 w 1105167"/>
                <a:gd name="T41" fmla="*/ 295161 h 1117765"/>
                <a:gd name="T42" fmla="*/ 108851 w 1105167"/>
                <a:gd name="T43" fmla="*/ 72517 h 1117765"/>
                <a:gd name="T44" fmla="*/ 353772 w 1105167"/>
                <a:gd name="T45" fmla="*/ 487 h 1117765"/>
                <a:gd name="T46" fmla="*/ 0 w 1105167"/>
                <a:gd name="T47" fmla="*/ 0 h 1117765"/>
                <a:gd name="T48" fmla="*/ 1105167 w 1105167"/>
                <a:gd name="T49" fmla="*/ 1117765 h 11177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T46" t="T47" r="T48" b="T49"/>
              <a:pathLst>
                <a:path w="1105167" h="1117765">
                  <a:moveTo>
                    <a:pt x="353772" y="487"/>
                  </a:moveTo>
                  <a:cubicBezTo>
                    <a:pt x="445915" y="975"/>
                    <a:pt x="531285" y="32690"/>
                    <a:pt x="558050" y="115824"/>
                  </a:cubicBezTo>
                  <a:cubicBezTo>
                    <a:pt x="578129" y="178181"/>
                    <a:pt x="561772" y="246837"/>
                    <a:pt x="585012" y="311023"/>
                  </a:cubicBezTo>
                  <a:cubicBezTo>
                    <a:pt x="621614" y="412102"/>
                    <a:pt x="700481" y="495274"/>
                    <a:pt x="771436" y="573354"/>
                  </a:cubicBezTo>
                  <a:cubicBezTo>
                    <a:pt x="815391" y="621728"/>
                    <a:pt x="866521" y="673633"/>
                    <a:pt x="931811" y="676592"/>
                  </a:cubicBezTo>
                  <a:cubicBezTo>
                    <a:pt x="968349" y="678244"/>
                    <a:pt x="1005205" y="663842"/>
                    <a:pt x="1040955" y="671576"/>
                  </a:cubicBezTo>
                  <a:cubicBezTo>
                    <a:pt x="1076706" y="679323"/>
                    <a:pt x="1105167" y="729120"/>
                    <a:pt x="1076299" y="751586"/>
                  </a:cubicBezTo>
                  <a:cubicBezTo>
                    <a:pt x="1065733" y="759803"/>
                    <a:pt x="1051420" y="760857"/>
                    <a:pt x="1038047" y="761568"/>
                  </a:cubicBezTo>
                  <a:cubicBezTo>
                    <a:pt x="997077" y="763765"/>
                    <a:pt x="956094" y="765962"/>
                    <a:pt x="915124" y="768147"/>
                  </a:cubicBezTo>
                  <a:cubicBezTo>
                    <a:pt x="885101" y="769760"/>
                    <a:pt x="850176" y="774166"/>
                    <a:pt x="834796" y="799998"/>
                  </a:cubicBezTo>
                  <a:cubicBezTo>
                    <a:pt x="817029" y="829806"/>
                    <a:pt x="839660" y="870484"/>
                    <a:pt x="871461" y="884364"/>
                  </a:cubicBezTo>
                  <a:cubicBezTo>
                    <a:pt x="903274" y="898246"/>
                    <a:pt x="939749" y="893165"/>
                    <a:pt x="974039" y="887845"/>
                  </a:cubicBezTo>
                  <a:cubicBezTo>
                    <a:pt x="993495" y="923594"/>
                    <a:pt x="942632" y="958253"/>
                    <a:pt x="901941" y="958901"/>
                  </a:cubicBezTo>
                  <a:cubicBezTo>
                    <a:pt x="861251" y="959549"/>
                    <a:pt x="812292" y="951560"/>
                    <a:pt x="787146" y="983564"/>
                  </a:cubicBezTo>
                  <a:cubicBezTo>
                    <a:pt x="769188" y="1006399"/>
                    <a:pt x="773328" y="1039089"/>
                    <a:pt x="764997" y="1066927"/>
                  </a:cubicBezTo>
                  <a:cubicBezTo>
                    <a:pt x="756653" y="1094753"/>
                    <a:pt x="717270" y="1117765"/>
                    <a:pt x="700684" y="1093902"/>
                  </a:cubicBezTo>
                  <a:cubicBezTo>
                    <a:pt x="716140" y="1052042"/>
                    <a:pt x="710196" y="1002907"/>
                    <a:pt x="685216" y="965924"/>
                  </a:cubicBezTo>
                  <a:cubicBezTo>
                    <a:pt x="642264" y="902348"/>
                    <a:pt x="555828" y="883145"/>
                    <a:pt x="504063" y="826503"/>
                  </a:cubicBezTo>
                  <a:cubicBezTo>
                    <a:pt x="465226" y="783997"/>
                    <a:pt x="450126" y="725221"/>
                    <a:pt x="418998" y="676796"/>
                  </a:cubicBezTo>
                  <a:cubicBezTo>
                    <a:pt x="367779" y="597103"/>
                    <a:pt x="278600" y="552196"/>
                    <a:pt x="197676" y="502958"/>
                  </a:cubicBezTo>
                  <a:cubicBezTo>
                    <a:pt x="116751" y="453720"/>
                    <a:pt x="34658" y="388099"/>
                    <a:pt x="16357" y="295161"/>
                  </a:cubicBezTo>
                  <a:cubicBezTo>
                    <a:pt x="0" y="212141"/>
                    <a:pt x="41986" y="124384"/>
                    <a:pt x="108851" y="72517"/>
                  </a:cubicBezTo>
                  <a:cubicBezTo>
                    <a:pt x="162713" y="30740"/>
                    <a:pt x="261629" y="0"/>
                    <a:pt x="353772" y="48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1" name="Shape 54">
              <a:extLst>
                <a:ext uri="{FF2B5EF4-FFF2-40B4-BE49-F238E27FC236}">
                  <a16:creationId xmlns:a16="http://schemas.microsoft.com/office/drawing/2014/main" id="{B5D9981D-F925-4C15-81B5-DD6020AEAEDF}"/>
                </a:ext>
              </a:extLst>
            </p:cNvPr>
            <p:cNvSpPr>
              <a:spLocks/>
            </p:cNvSpPr>
            <p:nvPr/>
          </p:nvSpPr>
          <p:spPr bwMode="auto">
            <a:xfrm>
              <a:off x="2273672" y="3123733"/>
              <a:ext cx="1016166" cy="1403969"/>
            </a:xfrm>
            <a:custGeom>
              <a:avLst/>
              <a:gdLst>
                <a:gd name="T0" fmla="*/ 392311 w 1016166"/>
                <a:gd name="T1" fmla="*/ 630 h 1403969"/>
                <a:gd name="T2" fmla="*/ 483134 w 1016166"/>
                <a:gd name="T3" fmla="*/ 25308 h 1403969"/>
                <a:gd name="T4" fmla="*/ 618122 w 1016166"/>
                <a:gd name="T5" fmla="*/ 254886 h 1403969"/>
                <a:gd name="T6" fmla="*/ 870725 w 1016166"/>
                <a:gd name="T7" fmla="*/ 426577 h 1403969"/>
                <a:gd name="T8" fmla="*/ 950837 w 1016166"/>
                <a:gd name="T9" fmla="*/ 627644 h 1403969"/>
                <a:gd name="T10" fmla="*/ 956361 w 1016166"/>
                <a:gd name="T11" fmla="*/ 1068232 h 1403969"/>
                <a:gd name="T12" fmla="*/ 915619 w 1016166"/>
                <a:gd name="T13" fmla="*/ 1355709 h 1403969"/>
                <a:gd name="T14" fmla="*/ 590487 w 1016166"/>
                <a:gd name="T15" fmla="*/ 1335034 h 1403969"/>
                <a:gd name="T16" fmla="*/ 9233 w 1016166"/>
                <a:gd name="T17" fmla="*/ 903030 h 1403969"/>
                <a:gd name="T18" fmla="*/ 394 w 1016166"/>
                <a:gd name="T19" fmla="*/ 787968 h 1403969"/>
                <a:gd name="T20" fmla="*/ 50940 w 1016166"/>
                <a:gd name="T21" fmla="*/ 312455 h 1403969"/>
                <a:gd name="T22" fmla="*/ 297079 w 1016166"/>
                <a:gd name="T23" fmla="*/ 22463 h 1403969"/>
                <a:gd name="T24" fmla="*/ 392311 w 1016166"/>
                <a:gd name="T25" fmla="*/ 630 h 1403969"/>
                <a:gd name="T26" fmla="*/ 0 w 1016166"/>
                <a:gd name="T27" fmla="*/ 0 h 1403969"/>
                <a:gd name="T28" fmla="*/ 1016166 w 1016166"/>
                <a:gd name="T29" fmla="*/ 1403969 h 14039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16166" h="1403969">
                  <a:moveTo>
                    <a:pt x="392311" y="630"/>
                  </a:moveTo>
                  <a:cubicBezTo>
                    <a:pt x="424698" y="0"/>
                    <a:pt x="456350" y="7121"/>
                    <a:pt x="483134" y="25308"/>
                  </a:cubicBezTo>
                  <a:cubicBezTo>
                    <a:pt x="557467" y="75803"/>
                    <a:pt x="562306" y="184452"/>
                    <a:pt x="618122" y="254886"/>
                  </a:cubicBezTo>
                  <a:cubicBezTo>
                    <a:pt x="681787" y="335239"/>
                    <a:pt x="799948" y="352396"/>
                    <a:pt x="870725" y="426577"/>
                  </a:cubicBezTo>
                  <a:cubicBezTo>
                    <a:pt x="921372" y="479663"/>
                    <a:pt x="940943" y="554936"/>
                    <a:pt x="950837" y="627644"/>
                  </a:cubicBezTo>
                  <a:cubicBezTo>
                    <a:pt x="970737" y="773833"/>
                    <a:pt x="959219" y="921407"/>
                    <a:pt x="956361" y="1068232"/>
                  </a:cubicBezTo>
                  <a:cubicBezTo>
                    <a:pt x="954634" y="1156598"/>
                    <a:pt x="1016166" y="1308719"/>
                    <a:pt x="915619" y="1355709"/>
                  </a:cubicBezTo>
                  <a:cubicBezTo>
                    <a:pt x="812343" y="1403969"/>
                    <a:pt x="691769" y="1366910"/>
                    <a:pt x="590487" y="1335034"/>
                  </a:cubicBezTo>
                  <a:cubicBezTo>
                    <a:pt x="370446" y="1265781"/>
                    <a:pt x="65456" y="1161894"/>
                    <a:pt x="9233" y="903030"/>
                  </a:cubicBezTo>
                  <a:cubicBezTo>
                    <a:pt x="1054" y="865350"/>
                    <a:pt x="0" y="826513"/>
                    <a:pt x="394" y="787968"/>
                  </a:cubicBezTo>
                  <a:cubicBezTo>
                    <a:pt x="2007" y="633016"/>
                    <a:pt x="940" y="460524"/>
                    <a:pt x="50940" y="312455"/>
                  </a:cubicBezTo>
                  <a:cubicBezTo>
                    <a:pt x="92710" y="188719"/>
                    <a:pt x="177165" y="74190"/>
                    <a:pt x="297079" y="22463"/>
                  </a:cubicBezTo>
                  <a:cubicBezTo>
                    <a:pt x="326803" y="9642"/>
                    <a:pt x="359925" y="1260"/>
                    <a:pt x="392311" y="630"/>
                  </a:cubicBezTo>
                  <a:close/>
                </a:path>
              </a:pathLst>
            </a:custGeom>
            <a:solidFill>
              <a:srgbClr val="DAE5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2" name="Shape 55">
              <a:extLst>
                <a:ext uri="{FF2B5EF4-FFF2-40B4-BE49-F238E27FC236}">
                  <a16:creationId xmlns:a16="http://schemas.microsoft.com/office/drawing/2014/main" id="{F87FFC67-6420-4E99-A5C7-1EF72CEDA502}"/>
                </a:ext>
              </a:extLst>
            </p:cNvPr>
            <p:cNvSpPr>
              <a:spLocks/>
            </p:cNvSpPr>
            <p:nvPr/>
          </p:nvSpPr>
          <p:spPr bwMode="auto">
            <a:xfrm>
              <a:off x="2235979" y="3086313"/>
              <a:ext cx="524574" cy="1378463"/>
            </a:xfrm>
            <a:custGeom>
              <a:avLst/>
              <a:gdLst>
                <a:gd name="T0" fmla="*/ 433921 w 524574"/>
                <a:gd name="T1" fmla="*/ 29 h 1378463"/>
                <a:gd name="T2" fmla="*/ 516417 w 524574"/>
                <a:gd name="T3" fmla="*/ 16895 h 1378463"/>
                <a:gd name="T4" fmla="*/ 524574 w 524574"/>
                <a:gd name="T5" fmla="*/ 21461 h 1378463"/>
                <a:gd name="T6" fmla="*/ 524574 w 524574"/>
                <a:gd name="T7" fmla="*/ 118872 h 1378463"/>
                <a:gd name="T8" fmla="*/ 517816 w 524574"/>
                <a:gd name="T9" fmla="*/ 110020 h 1378463"/>
                <a:gd name="T10" fmla="*/ 499478 w 524574"/>
                <a:gd name="T11" fmla="*/ 94148 h 1378463"/>
                <a:gd name="T12" fmla="*/ 433921 w 524574"/>
                <a:gd name="T13" fmla="*/ 76000 h 1378463"/>
                <a:gd name="T14" fmla="*/ 349822 w 524574"/>
                <a:gd name="T15" fmla="*/ 94771 h 1378463"/>
                <a:gd name="T16" fmla="*/ 124613 w 524574"/>
                <a:gd name="T17" fmla="*/ 362029 h 1378463"/>
                <a:gd name="T18" fmla="*/ 76073 w 524574"/>
                <a:gd name="T19" fmla="*/ 825783 h 1378463"/>
                <a:gd name="T20" fmla="*/ 76010 w 524574"/>
                <a:gd name="T21" fmla="*/ 838419 h 1378463"/>
                <a:gd name="T22" fmla="*/ 84049 w 524574"/>
                <a:gd name="T23" fmla="*/ 932387 h 1378463"/>
                <a:gd name="T24" fmla="*/ 159525 w 524574"/>
                <a:gd name="T25" fmla="*/ 1082894 h 1378463"/>
                <a:gd name="T26" fmla="*/ 295770 w 524574"/>
                <a:gd name="T27" fmla="*/ 1195048 h 1378463"/>
                <a:gd name="T28" fmla="*/ 466206 w 524574"/>
                <a:gd name="T29" fmla="*/ 1276726 h 1378463"/>
                <a:gd name="T30" fmla="*/ 524574 w 524574"/>
                <a:gd name="T31" fmla="*/ 1297828 h 1378463"/>
                <a:gd name="T32" fmla="*/ 524574 w 524574"/>
                <a:gd name="T33" fmla="*/ 1378463 h 1378463"/>
                <a:gd name="T34" fmla="*/ 484781 w 524574"/>
                <a:gd name="T35" fmla="*/ 1364792 h 1378463"/>
                <a:gd name="T36" fmla="*/ 346139 w 524574"/>
                <a:gd name="T37" fmla="*/ 1307913 h 1378463"/>
                <a:gd name="T38" fmla="*/ 101524 w 524574"/>
                <a:gd name="T39" fmla="*/ 1131954 h 1378463"/>
                <a:gd name="T40" fmla="*/ 9804 w 524574"/>
                <a:gd name="T41" fmla="*/ 948515 h 1378463"/>
                <a:gd name="T42" fmla="*/ 38 w 524574"/>
                <a:gd name="T43" fmla="*/ 838419 h 1378463"/>
                <a:gd name="T44" fmla="*/ 114 w 524574"/>
                <a:gd name="T45" fmla="*/ 824995 h 1378463"/>
                <a:gd name="T46" fmla="*/ 52641 w 524574"/>
                <a:gd name="T47" fmla="*/ 337722 h 1378463"/>
                <a:gd name="T48" fmla="*/ 319723 w 524574"/>
                <a:gd name="T49" fmla="*/ 25009 h 1378463"/>
                <a:gd name="T50" fmla="*/ 433921 w 524574"/>
                <a:gd name="T51" fmla="*/ 29 h 1378463"/>
                <a:gd name="T52" fmla="*/ 0 w 524574"/>
                <a:gd name="T53" fmla="*/ 0 h 1378463"/>
                <a:gd name="T54" fmla="*/ 524574 w 524574"/>
                <a:gd name="T55" fmla="*/ 1378463 h 1378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524574" h="1378463">
                  <a:moveTo>
                    <a:pt x="433921" y="29"/>
                  </a:moveTo>
                  <a:cubicBezTo>
                    <a:pt x="461534" y="0"/>
                    <a:pt x="489933" y="4915"/>
                    <a:pt x="516417" y="16895"/>
                  </a:cubicBezTo>
                  <a:lnTo>
                    <a:pt x="524574" y="21461"/>
                  </a:lnTo>
                  <a:lnTo>
                    <a:pt x="524574" y="118872"/>
                  </a:lnTo>
                  <a:lnTo>
                    <a:pt x="517816" y="110020"/>
                  </a:lnTo>
                  <a:cubicBezTo>
                    <a:pt x="512232" y="103991"/>
                    <a:pt x="506197" y="98727"/>
                    <a:pt x="499478" y="94148"/>
                  </a:cubicBezTo>
                  <a:cubicBezTo>
                    <a:pt x="481305" y="81817"/>
                    <a:pt x="459143" y="76038"/>
                    <a:pt x="433921" y="76000"/>
                  </a:cubicBezTo>
                  <a:cubicBezTo>
                    <a:pt x="406743" y="75936"/>
                    <a:pt x="376695" y="83125"/>
                    <a:pt x="349822" y="94771"/>
                  </a:cubicBezTo>
                  <a:cubicBezTo>
                    <a:pt x="242938" y="140491"/>
                    <a:pt x="163703" y="245837"/>
                    <a:pt x="124613" y="362029"/>
                  </a:cubicBezTo>
                  <a:cubicBezTo>
                    <a:pt x="77279" y="501437"/>
                    <a:pt x="77483" y="670461"/>
                    <a:pt x="76073" y="825783"/>
                  </a:cubicBezTo>
                  <a:cubicBezTo>
                    <a:pt x="76035" y="830012"/>
                    <a:pt x="76010" y="834228"/>
                    <a:pt x="76010" y="838419"/>
                  </a:cubicBezTo>
                  <a:cubicBezTo>
                    <a:pt x="75984" y="871465"/>
                    <a:pt x="77673" y="903088"/>
                    <a:pt x="84049" y="932387"/>
                  </a:cubicBezTo>
                  <a:cubicBezTo>
                    <a:pt x="96736" y="990590"/>
                    <a:pt x="123025" y="1039638"/>
                    <a:pt x="159525" y="1082894"/>
                  </a:cubicBezTo>
                  <a:cubicBezTo>
                    <a:pt x="196012" y="1126062"/>
                    <a:pt x="242938" y="1163120"/>
                    <a:pt x="295770" y="1195048"/>
                  </a:cubicBezTo>
                  <a:cubicBezTo>
                    <a:pt x="348590" y="1227039"/>
                    <a:pt x="407152" y="1253731"/>
                    <a:pt x="466206" y="1276726"/>
                  </a:cubicBezTo>
                  <a:lnTo>
                    <a:pt x="524574" y="1297828"/>
                  </a:lnTo>
                  <a:lnTo>
                    <a:pt x="524574" y="1378463"/>
                  </a:lnTo>
                  <a:lnTo>
                    <a:pt x="484781" y="1364792"/>
                  </a:lnTo>
                  <a:cubicBezTo>
                    <a:pt x="438941" y="1348286"/>
                    <a:pt x="391992" y="1329617"/>
                    <a:pt x="346139" y="1307913"/>
                  </a:cubicBezTo>
                  <a:cubicBezTo>
                    <a:pt x="254483" y="1264441"/>
                    <a:pt x="166675" y="1208853"/>
                    <a:pt x="101524" y="1131954"/>
                  </a:cubicBezTo>
                  <a:cubicBezTo>
                    <a:pt x="58153" y="1080748"/>
                    <a:pt x="25222" y="1019737"/>
                    <a:pt x="9804" y="948515"/>
                  </a:cubicBezTo>
                  <a:cubicBezTo>
                    <a:pt x="1676" y="910949"/>
                    <a:pt x="51" y="873865"/>
                    <a:pt x="38" y="838419"/>
                  </a:cubicBezTo>
                  <a:cubicBezTo>
                    <a:pt x="38" y="833923"/>
                    <a:pt x="64" y="829440"/>
                    <a:pt x="114" y="824995"/>
                  </a:cubicBezTo>
                  <a:cubicBezTo>
                    <a:pt x="1918" y="670398"/>
                    <a:pt x="0" y="494452"/>
                    <a:pt x="52641" y="337722"/>
                  </a:cubicBezTo>
                  <a:cubicBezTo>
                    <a:pt x="97104" y="206442"/>
                    <a:pt x="186766" y="82731"/>
                    <a:pt x="319723" y="25009"/>
                  </a:cubicBezTo>
                  <a:cubicBezTo>
                    <a:pt x="354699" y="9973"/>
                    <a:pt x="393852" y="79"/>
                    <a:pt x="433921" y="2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3" name="Shape 56">
              <a:extLst>
                <a:ext uri="{FF2B5EF4-FFF2-40B4-BE49-F238E27FC236}">
                  <a16:creationId xmlns:a16="http://schemas.microsoft.com/office/drawing/2014/main" id="{5DBDAF5B-5FBC-43B9-983C-1CE2F2D5AC25}"/>
                </a:ext>
              </a:extLst>
            </p:cNvPr>
            <p:cNvSpPr>
              <a:spLocks/>
            </p:cNvSpPr>
            <p:nvPr/>
          </p:nvSpPr>
          <p:spPr bwMode="auto">
            <a:xfrm>
              <a:off x="2760552" y="3107774"/>
              <a:ext cx="524535" cy="1432870"/>
            </a:xfrm>
            <a:custGeom>
              <a:avLst/>
              <a:gdLst>
                <a:gd name="T0" fmla="*/ 0 w 524535"/>
                <a:gd name="T1" fmla="*/ 0 h 1432870"/>
                <a:gd name="T2" fmla="*/ 17589 w 524535"/>
                <a:gd name="T3" fmla="*/ 9847 h 1432870"/>
                <a:gd name="T4" fmla="*/ 72834 w 524535"/>
                <a:gd name="T5" fmla="*/ 68038 h 1432870"/>
                <a:gd name="T6" fmla="*/ 105791 w 524535"/>
                <a:gd name="T7" fmla="*/ 134066 h 1432870"/>
                <a:gd name="T8" fmla="*/ 161010 w 524535"/>
                <a:gd name="T9" fmla="*/ 247248 h 1432870"/>
                <a:gd name="T10" fmla="*/ 272123 w 524535"/>
                <a:gd name="T11" fmla="*/ 325150 h 1432870"/>
                <a:gd name="T12" fmla="*/ 411327 w 524535"/>
                <a:gd name="T13" fmla="*/ 416311 h 1432870"/>
                <a:gd name="T14" fmla="*/ 501599 w 524535"/>
                <a:gd name="T15" fmla="*/ 638484 h 1432870"/>
                <a:gd name="T16" fmla="*/ 513372 w 524535"/>
                <a:gd name="T17" fmla="*/ 837392 h 1432870"/>
                <a:gd name="T18" fmla="*/ 507454 w 524535"/>
                <a:gd name="T19" fmla="*/ 1084928 h 1432870"/>
                <a:gd name="T20" fmla="*/ 507428 w 524535"/>
                <a:gd name="T21" fmla="*/ 1087938 h 1432870"/>
                <a:gd name="T22" fmla="*/ 515595 w 524535"/>
                <a:gd name="T23" fmla="*/ 1164506 h 1432870"/>
                <a:gd name="T24" fmla="*/ 524535 w 524535"/>
                <a:gd name="T25" fmla="*/ 1258930 h 1432870"/>
                <a:gd name="T26" fmla="*/ 509333 w 524535"/>
                <a:gd name="T27" fmla="*/ 1341188 h 1432870"/>
                <a:gd name="T28" fmla="*/ 444817 w 524535"/>
                <a:gd name="T29" fmla="*/ 1406072 h 1432870"/>
                <a:gd name="T30" fmla="*/ 316674 w 524535"/>
                <a:gd name="T31" fmla="*/ 1432857 h 1432870"/>
                <a:gd name="T32" fmla="*/ 92202 w 524535"/>
                <a:gd name="T33" fmla="*/ 1387226 h 1432870"/>
                <a:gd name="T34" fmla="*/ 27862 w 524535"/>
                <a:gd name="T35" fmla="*/ 1366574 h 1432870"/>
                <a:gd name="T36" fmla="*/ 0 w 524535"/>
                <a:gd name="T37" fmla="*/ 1357001 h 1432870"/>
                <a:gd name="T38" fmla="*/ 0 w 524535"/>
                <a:gd name="T39" fmla="*/ 1276366 h 1432870"/>
                <a:gd name="T40" fmla="*/ 29923 w 524535"/>
                <a:gd name="T41" fmla="*/ 1287185 h 1432870"/>
                <a:gd name="T42" fmla="*/ 115011 w 524535"/>
                <a:gd name="T43" fmla="*/ 1314760 h 1432870"/>
                <a:gd name="T44" fmla="*/ 316674 w 524535"/>
                <a:gd name="T45" fmla="*/ 1356873 h 1432870"/>
                <a:gd name="T46" fmla="*/ 412661 w 524535"/>
                <a:gd name="T47" fmla="*/ 1337251 h 1432870"/>
                <a:gd name="T48" fmla="*/ 440080 w 524535"/>
                <a:gd name="T49" fmla="*/ 1309959 h 1432870"/>
                <a:gd name="T50" fmla="*/ 448564 w 524535"/>
                <a:gd name="T51" fmla="*/ 1258930 h 1432870"/>
                <a:gd name="T52" fmla="*/ 440398 w 524535"/>
                <a:gd name="T53" fmla="*/ 1175377 h 1432870"/>
                <a:gd name="T54" fmla="*/ 431457 w 524535"/>
                <a:gd name="T55" fmla="*/ 1087938 h 1432870"/>
                <a:gd name="T56" fmla="*/ 431495 w 524535"/>
                <a:gd name="T57" fmla="*/ 1083454 h 1432870"/>
                <a:gd name="T58" fmla="*/ 437400 w 524535"/>
                <a:gd name="T59" fmla="*/ 837392 h 1432870"/>
                <a:gd name="T60" fmla="*/ 426314 w 524535"/>
                <a:gd name="T61" fmla="*/ 648721 h 1432870"/>
                <a:gd name="T62" fmla="*/ 356362 w 524535"/>
                <a:gd name="T63" fmla="*/ 468762 h 1432870"/>
                <a:gd name="T64" fmla="*/ 237642 w 524535"/>
                <a:gd name="T65" fmla="*/ 392854 h 1432870"/>
                <a:gd name="T66" fmla="*/ 101460 w 524535"/>
                <a:gd name="T67" fmla="*/ 294429 h 1432870"/>
                <a:gd name="T68" fmla="*/ 48374 w 524535"/>
                <a:gd name="T69" fmla="*/ 194785 h 1432870"/>
                <a:gd name="T70" fmla="*/ 8865 w 524535"/>
                <a:gd name="T71" fmla="*/ 109022 h 1432870"/>
                <a:gd name="T72" fmla="*/ 0 w 524535"/>
                <a:gd name="T73" fmla="*/ 97411 h 1432870"/>
                <a:gd name="T74" fmla="*/ 0 w 524535"/>
                <a:gd name="T75" fmla="*/ 0 h 1432870"/>
                <a:gd name="T76" fmla="*/ 0 w 524535"/>
                <a:gd name="T77" fmla="*/ 0 h 1432870"/>
                <a:gd name="T78" fmla="*/ 524535 w 524535"/>
                <a:gd name="T79" fmla="*/ 1432870 h 14328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T76" t="T77" r="T78" b="T79"/>
              <a:pathLst>
                <a:path w="524535" h="1432870">
                  <a:moveTo>
                    <a:pt x="0" y="0"/>
                  </a:moveTo>
                  <a:lnTo>
                    <a:pt x="17589" y="9847"/>
                  </a:lnTo>
                  <a:cubicBezTo>
                    <a:pt x="41325" y="25938"/>
                    <a:pt x="59093" y="46550"/>
                    <a:pt x="72834" y="68038"/>
                  </a:cubicBezTo>
                  <a:cubicBezTo>
                    <a:pt x="86626" y="89590"/>
                    <a:pt x="96710" y="112145"/>
                    <a:pt x="105791" y="134066"/>
                  </a:cubicBezTo>
                  <a:cubicBezTo>
                    <a:pt x="123698" y="178008"/>
                    <a:pt x="138506" y="219296"/>
                    <a:pt x="161010" y="247248"/>
                  </a:cubicBezTo>
                  <a:cubicBezTo>
                    <a:pt x="186182" y="279379"/>
                    <a:pt x="225984" y="301858"/>
                    <a:pt x="272123" y="325150"/>
                  </a:cubicBezTo>
                  <a:cubicBezTo>
                    <a:pt x="317817" y="348658"/>
                    <a:pt x="369379" y="372673"/>
                    <a:pt x="411327" y="416311"/>
                  </a:cubicBezTo>
                  <a:cubicBezTo>
                    <a:pt x="471068" y="479468"/>
                    <a:pt x="491109" y="562970"/>
                    <a:pt x="501599" y="638484"/>
                  </a:cubicBezTo>
                  <a:cubicBezTo>
                    <a:pt x="510679" y="705223"/>
                    <a:pt x="513372" y="771606"/>
                    <a:pt x="513372" y="837392"/>
                  </a:cubicBezTo>
                  <a:cubicBezTo>
                    <a:pt x="513372" y="920971"/>
                    <a:pt x="509029" y="1003610"/>
                    <a:pt x="507454" y="1084928"/>
                  </a:cubicBezTo>
                  <a:lnTo>
                    <a:pt x="507428" y="1087938"/>
                  </a:lnTo>
                  <a:cubicBezTo>
                    <a:pt x="507352" y="1107559"/>
                    <a:pt x="511251" y="1134877"/>
                    <a:pt x="515595" y="1164506"/>
                  </a:cubicBezTo>
                  <a:cubicBezTo>
                    <a:pt x="519862" y="1194249"/>
                    <a:pt x="524497" y="1226507"/>
                    <a:pt x="524535" y="1258930"/>
                  </a:cubicBezTo>
                  <a:cubicBezTo>
                    <a:pt x="524472" y="1286400"/>
                    <a:pt x="521271" y="1314493"/>
                    <a:pt x="509333" y="1341188"/>
                  </a:cubicBezTo>
                  <a:cubicBezTo>
                    <a:pt x="497637" y="1367858"/>
                    <a:pt x="475412" y="1392090"/>
                    <a:pt x="444817" y="1406072"/>
                  </a:cubicBezTo>
                  <a:cubicBezTo>
                    <a:pt x="403072" y="1425605"/>
                    <a:pt x="359296" y="1432870"/>
                    <a:pt x="316674" y="1432857"/>
                  </a:cubicBezTo>
                  <a:cubicBezTo>
                    <a:pt x="236195" y="1432679"/>
                    <a:pt x="158623" y="1407978"/>
                    <a:pt x="92202" y="1387226"/>
                  </a:cubicBezTo>
                  <a:cubicBezTo>
                    <a:pt x="71491" y="1380701"/>
                    <a:pt x="49953" y="1373853"/>
                    <a:pt x="27862" y="1366574"/>
                  </a:cubicBezTo>
                  <a:lnTo>
                    <a:pt x="0" y="1357001"/>
                  </a:lnTo>
                  <a:lnTo>
                    <a:pt x="0" y="1276366"/>
                  </a:lnTo>
                  <a:lnTo>
                    <a:pt x="29923" y="1287185"/>
                  </a:lnTo>
                  <a:cubicBezTo>
                    <a:pt x="59039" y="1297034"/>
                    <a:pt x="87620" y="1306159"/>
                    <a:pt x="115011" y="1314760"/>
                  </a:cubicBezTo>
                  <a:cubicBezTo>
                    <a:pt x="180949" y="1335664"/>
                    <a:pt x="252235" y="1357051"/>
                    <a:pt x="316674" y="1356873"/>
                  </a:cubicBezTo>
                  <a:cubicBezTo>
                    <a:pt x="350875" y="1356860"/>
                    <a:pt x="382829" y="1351170"/>
                    <a:pt x="412661" y="1337251"/>
                  </a:cubicBezTo>
                  <a:cubicBezTo>
                    <a:pt x="427558" y="1329974"/>
                    <a:pt x="434251" y="1322176"/>
                    <a:pt x="440080" y="1309959"/>
                  </a:cubicBezTo>
                  <a:cubicBezTo>
                    <a:pt x="445668" y="1297780"/>
                    <a:pt x="448627" y="1280139"/>
                    <a:pt x="448564" y="1258930"/>
                  </a:cubicBezTo>
                  <a:cubicBezTo>
                    <a:pt x="448602" y="1233975"/>
                    <a:pt x="444678" y="1204765"/>
                    <a:pt x="440398" y="1175377"/>
                  </a:cubicBezTo>
                  <a:cubicBezTo>
                    <a:pt x="436181" y="1145875"/>
                    <a:pt x="431533" y="1116385"/>
                    <a:pt x="431457" y="1087938"/>
                  </a:cubicBezTo>
                  <a:lnTo>
                    <a:pt x="431495" y="1083454"/>
                  </a:lnTo>
                  <a:cubicBezTo>
                    <a:pt x="433133" y="1000460"/>
                    <a:pt x="437413" y="918316"/>
                    <a:pt x="437400" y="837392"/>
                  </a:cubicBezTo>
                  <a:cubicBezTo>
                    <a:pt x="437413" y="773689"/>
                    <a:pt x="434759" y="710760"/>
                    <a:pt x="426314" y="648721"/>
                  </a:cubicBezTo>
                  <a:cubicBezTo>
                    <a:pt x="417017" y="578820"/>
                    <a:pt x="397929" y="511777"/>
                    <a:pt x="356362" y="468762"/>
                  </a:cubicBezTo>
                  <a:cubicBezTo>
                    <a:pt x="327533" y="438218"/>
                    <a:pt x="284619" y="416565"/>
                    <a:pt x="237642" y="392854"/>
                  </a:cubicBezTo>
                  <a:cubicBezTo>
                    <a:pt x="191084" y="368940"/>
                    <a:pt x="139967" y="342663"/>
                    <a:pt x="101460" y="294429"/>
                  </a:cubicBezTo>
                  <a:cubicBezTo>
                    <a:pt x="76390" y="262628"/>
                    <a:pt x="61620" y="227385"/>
                    <a:pt x="48374" y="194785"/>
                  </a:cubicBezTo>
                  <a:cubicBezTo>
                    <a:pt x="35280" y="162095"/>
                    <a:pt x="23596" y="131831"/>
                    <a:pt x="8865" y="109022"/>
                  </a:cubicBezTo>
                  <a:lnTo>
                    <a:pt x="0" y="9741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4" name="Shape 57">
              <a:extLst>
                <a:ext uri="{FF2B5EF4-FFF2-40B4-BE49-F238E27FC236}">
                  <a16:creationId xmlns:a16="http://schemas.microsoft.com/office/drawing/2014/main" id="{64D4C97B-47D5-452B-94D7-2874A760AC7B}"/>
                </a:ext>
              </a:extLst>
            </p:cNvPr>
            <p:cNvSpPr>
              <a:spLocks/>
            </p:cNvSpPr>
            <p:nvPr/>
          </p:nvSpPr>
          <p:spPr bwMode="auto">
            <a:xfrm>
              <a:off x="5139700" y="5648514"/>
              <a:ext cx="628090" cy="891535"/>
            </a:xfrm>
            <a:custGeom>
              <a:avLst/>
              <a:gdLst>
                <a:gd name="T0" fmla="*/ 95228 w 628090"/>
                <a:gd name="T1" fmla="*/ 3404 h 891535"/>
                <a:gd name="T2" fmla="*/ 128687 w 628090"/>
                <a:gd name="T3" fmla="*/ 11057 h 891535"/>
                <a:gd name="T4" fmla="*/ 282269 w 628090"/>
                <a:gd name="T5" fmla="*/ 238107 h 891535"/>
                <a:gd name="T6" fmla="*/ 478763 w 628090"/>
                <a:gd name="T7" fmla="*/ 416872 h 891535"/>
                <a:gd name="T8" fmla="*/ 569899 w 628090"/>
                <a:gd name="T9" fmla="*/ 431693 h 891535"/>
                <a:gd name="T10" fmla="*/ 627900 w 628090"/>
                <a:gd name="T11" fmla="*/ 495702 h 891535"/>
                <a:gd name="T12" fmla="*/ 588517 w 628090"/>
                <a:gd name="T13" fmla="*/ 563189 h 891535"/>
                <a:gd name="T14" fmla="*/ 395718 w 628090"/>
                <a:gd name="T15" fmla="*/ 718955 h 891535"/>
                <a:gd name="T16" fmla="*/ 362495 w 628090"/>
                <a:gd name="T17" fmla="*/ 742323 h 891535"/>
                <a:gd name="T18" fmla="*/ 349007 w 628090"/>
                <a:gd name="T19" fmla="*/ 840494 h 891535"/>
                <a:gd name="T20" fmla="*/ 266508 w 628090"/>
                <a:gd name="T21" fmla="*/ 877285 h 891535"/>
                <a:gd name="T22" fmla="*/ 274903 w 628090"/>
                <a:gd name="T23" fmla="*/ 730194 h 891535"/>
                <a:gd name="T24" fmla="*/ 198386 w 628090"/>
                <a:gd name="T25" fmla="*/ 514980 h 891535"/>
                <a:gd name="T26" fmla="*/ 55485 w 628090"/>
                <a:gd name="T27" fmla="*/ 328696 h 891535"/>
                <a:gd name="T28" fmla="*/ 9079 w 628090"/>
                <a:gd name="T29" fmla="*/ 155900 h 891535"/>
                <a:gd name="T30" fmla="*/ 95228 w 628090"/>
                <a:gd name="T31" fmla="*/ 3404 h 891535"/>
                <a:gd name="T32" fmla="*/ 0 w 628090"/>
                <a:gd name="T33" fmla="*/ 0 h 891535"/>
                <a:gd name="T34" fmla="*/ 628090 w 628090"/>
                <a:gd name="T35" fmla="*/ 891535 h 891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628090" h="891535">
                  <a:moveTo>
                    <a:pt x="95228" y="3404"/>
                  </a:moveTo>
                  <a:cubicBezTo>
                    <a:pt x="105404" y="3890"/>
                    <a:pt x="116543" y="6321"/>
                    <a:pt x="128687" y="11057"/>
                  </a:cubicBezTo>
                  <a:cubicBezTo>
                    <a:pt x="202970" y="40025"/>
                    <a:pt x="246988" y="174989"/>
                    <a:pt x="282269" y="238107"/>
                  </a:cubicBezTo>
                  <a:cubicBezTo>
                    <a:pt x="326846" y="317850"/>
                    <a:pt x="389457" y="397657"/>
                    <a:pt x="478763" y="416872"/>
                  </a:cubicBezTo>
                  <a:cubicBezTo>
                    <a:pt x="508900" y="423349"/>
                    <a:pt x="540498" y="422448"/>
                    <a:pt x="569899" y="431693"/>
                  </a:cubicBezTo>
                  <a:cubicBezTo>
                    <a:pt x="599286" y="440951"/>
                    <a:pt x="627683" y="464891"/>
                    <a:pt x="627900" y="495702"/>
                  </a:cubicBezTo>
                  <a:cubicBezTo>
                    <a:pt x="628090" y="522511"/>
                    <a:pt x="607630" y="544393"/>
                    <a:pt x="588517" y="563189"/>
                  </a:cubicBezTo>
                  <a:cubicBezTo>
                    <a:pt x="529386" y="621330"/>
                    <a:pt x="469111" y="680334"/>
                    <a:pt x="395718" y="718955"/>
                  </a:cubicBezTo>
                  <a:cubicBezTo>
                    <a:pt x="383628" y="725305"/>
                    <a:pt x="370775" y="731464"/>
                    <a:pt x="362495" y="742323"/>
                  </a:cubicBezTo>
                  <a:cubicBezTo>
                    <a:pt x="342150" y="769044"/>
                    <a:pt x="358939" y="808413"/>
                    <a:pt x="349007" y="840494"/>
                  </a:cubicBezTo>
                  <a:cubicBezTo>
                    <a:pt x="338924" y="873044"/>
                    <a:pt x="297471" y="891535"/>
                    <a:pt x="266508" y="877285"/>
                  </a:cubicBezTo>
                  <a:cubicBezTo>
                    <a:pt x="237616" y="835604"/>
                    <a:pt x="266597" y="780232"/>
                    <a:pt x="274903" y="730194"/>
                  </a:cubicBezTo>
                  <a:cubicBezTo>
                    <a:pt x="287755" y="652800"/>
                    <a:pt x="247204" y="576397"/>
                    <a:pt x="198386" y="514980"/>
                  </a:cubicBezTo>
                  <a:cubicBezTo>
                    <a:pt x="149567" y="453563"/>
                    <a:pt x="90524" y="398902"/>
                    <a:pt x="55485" y="328696"/>
                  </a:cubicBezTo>
                  <a:cubicBezTo>
                    <a:pt x="28752" y="275103"/>
                    <a:pt x="17499" y="215234"/>
                    <a:pt x="9079" y="155900"/>
                  </a:cubicBezTo>
                  <a:cubicBezTo>
                    <a:pt x="0" y="91903"/>
                    <a:pt x="24001" y="0"/>
                    <a:pt x="95228" y="340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5" name="Shape 58">
              <a:extLst>
                <a:ext uri="{FF2B5EF4-FFF2-40B4-BE49-F238E27FC236}">
                  <a16:creationId xmlns:a16="http://schemas.microsoft.com/office/drawing/2014/main" id="{14B7F34E-BBF8-407F-81FC-9623153AFC67}"/>
                </a:ext>
              </a:extLst>
            </p:cNvPr>
            <p:cNvSpPr>
              <a:spLocks/>
            </p:cNvSpPr>
            <p:nvPr/>
          </p:nvSpPr>
          <p:spPr bwMode="auto">
            <a:xfrm>
              <a:off x="4537258" y="6086784"/>
              <a:ext cx="696557" cy="794741"/>
            </a:xfrm>
            <a:custGeom>
              <a:avLst/>
              <a:gdLst>
                <a:gd name="T0" fmla="*/ 159063 w 696557"/>
                <a:gd name="T1" fmla="*/ 624 h 794741"/>
                <a:gd name="T2" fmla="*/ 251181 w 696557"/>
                <a:gd name="T3" fmla="*/ 75884 h 794741"/>
                <a:gd name="T4" fmla="*/ 390068 w 696557"/>
                <a:gd name="T5" fmla="*/ 199785 h 794741"/>
                <a:gd name="T6" fmla="*/ 423266 w 696557"/>
                <a:gd name="T7" fmla="*/ 336069 h 794741"/>
                <a:gd name="T8" fmla="*/ 643775 w 696557"/>
                <a:gd name="T9" fmla="*/ 468618 h 794741"/>
                <a:gd name="T10" fmla="*/ 598538 w 696557"/>
                <a:gd name="T11" fmla="*/ 658775 h 794741"/>
                <a:gd name="T12" fmla="*/ 479234 w 696557"/>
                <a:gd name="T13" fmla="*/ 716446 h 794741"/>
                <a:gd name="T14" fmla="*/ 458788 w 696557"/>
                <a:gd name="T15" fmla="*/ 790703 h 794741"/>
                <a:gd name="T16" fmla="*/ 434315 w 696557"/>
                <a:gd name="T17" fmla="*/ 794678 h 794741"/>
                <a:gd name="T18" fmla="*/ 321310 w 696557"/>
                <a:gd name="T19" fmla="*/ 777914 h 794741"/>
                <a:gd name="T20" fmla="*/ 261366 w 696557"/>
                <a:gd name="T21" fmla="*/ 688443 h 794741"/>
                <a:gd name="T22" fmla="*/ 308952 w 696557"/>
                <a:gd name="T23" fmla="*/ 563563 h 794741"/>
                <a:gd name="T24" fmla="*/ 287795 w 696557"/>
                <a:gd name="T25" fmla="*/ 515989 h 794741"/>
                <a:gd name="T26" fmla="*/ 136690 w 696557"/>
                <a:gd name="T27" fmla="*/ 282005 h 794741"/>
                <a:gd name="T28" fmla="*/ 140068 w 696557"/>
                <a:gd name="T29" fmla="*/ 1182 h 794741"/>
                <a:gd name="T30" fmla="*/ 159063 w 696557"/>
                <a:gd name="T31" fmla="*/ 624 h 794741"/>
                <a:gd name="T32" fmla="*/ 0 w 696557"/>
                <a:gd name="T33" fmla="*/ 0 h 794741"/>
                <a:gd name="T34" fmla="*/ 696557 w 696557"/>
                <a:gd name="T35" fmla="*/ 794741 h 7947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696557" h="794741">
                  <a:moveTo>
                    <a:pt x="159063" y="624"/>
                  </a:moveTo>
                  <a:cubicBezTo>
                    <a:pt x="200784" y="4994"/>
                    <a:pt x="225199" y="46691"/>
                    <a:pt x="251181" y="75884"/>
                  </a:cubicBezTo>
                  <a:cubicBezTo>
                    <a:pt x="290550" y="120143"/>
                    <a:pt x="358864" y="151728"/>
                    <a:pt x="390068" y="199785"/>
                  </a:cubicBezTo>
                  <a:cubicBezTo>
                    <a:pt x="415747" y="239320"/>
                    <a:pt x="402603" y="293701"/>
                    <a:pt x="423266" y="336069"/>
                  </a:cubicBezTo>
                  <a:cubicBezTo>
                    <a:pt x="461670" y="414859"/>
                    <a:pt x="583768" y="404725"/>
                    <a:pt x="643775" y="468618"/>
                  </a:cubicBezTo>
                  <a:cubicBezTo>
                    <a:pt x="696557" y="524803"/>
                    <a:pt x="670966" y="632359"/>
                    <a:pt x="598538" y="658775"/>
                  </a:cubicBezTo>
                  <a:cubicBezTo>
                    <a:pt x="555054" y="674625"/>
                    <a:pt x="493344" y="672364"/>
                    <a:pt x="479234" y="716446"/>
                  </a:cubicBezTo>
                  <a:cubicBezTo>
                    <a:pt x="471068" y="741922"/>
                    <a:pt x="482257" y="777850"/>
                    <a:pt x="458788" y="790703"/>
                  </a:cubicBezTo>
                  <a:cubicBezTo>
                    <a:pt x="451447" y="794716"/>
                    <a:pt x="442671" y="794741"/>
                    <a:pt x="434315" y="794678"/>
                  </a:cubicBezTo>
                  <a:cubicBezTo>
                    <a:pt x="395935" y="794361"/>
                    <a:pt x="356260" y="793764"/>
                    <a:pt x="321310" y="777914"/>
                  </a:cubicBezTo>
                  <a:cubicBezTo>
                    <a:pt x="286359" y="762064"/>
                    <a:pt x="257251" y="726606"/>
                    <a:pt x="261366" y="688443"/>
                  </a:cubicBezTo>
                  <a:cubicBezTo>
                    <a:pt x="266205" y="643472"/>
                    <a:pt x="313855" y="608534"/>
                    <a:pt x="308952" y="563563"/>
                  </a:cubicBezTo>
                  <a:cubicBezTo>
                    <a:pt x="307060" y="546139"/>
                    <a:pt x="297294" y="530709"/>
                    <a:pt x="287795" y="515989"/>
                  </a:cubicBezTo>
                  <a:cubicBezTo>
                    <a:pt x="237427" y="437999"/>
                    <a:pt x="187058" y="360008"/>
                    <a:pt x="136690" y="282005"/>
                  </a:cubicBezTo>
                  <a:cubicBezTo>
                    <a:pt x="96012" y="219025"/>
                    <a:pt x="0" y="22963"/>
                    <a:pt x="140068" y="1182"/>
                  </a:cubicBezTo>
                  <a:cubicBezTo>
                    <a:pt x="146789" y="137"/>
                    <a:pt x="153103" y="0"/>
                    <a:pt x="159063" y="62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6" name="Shape 59">
              <a:extLst>
                <a:ext uri="{FF2B5EF4-FFF2-40B4-BE49-F238E27FC236}">
                  <a16:creationId xmlns:a16="http://schemas.microsoft.com/office/drawing/2014/main" id="{F487F136-D5B8-47F9-AC0E-AB960F701885}"/>
                </a:ext>
              </a:extLst>
            </p:cNvPr>
            <p:cNvSpPr>
              <a:spLocks/>
            </p:cNvSpPr>
            <p:nvPr/>
          </p:nvSpPr>
          <p:spPr bwMode="auto">
            <a:xfrm>
              <a:off x="3953794" y="6349951"/>
              <a:ext cx="910818" cy="894918"/>
            </a:xfrm>
            <a:custGeom>
              <a:avLst/>
              <a:gdLst>
                <a:gd name="T0" fmla="*/ 240382 w 910818"/>
                <a:gd name="T1" fmla="*/ 1227 h 894918"/>
                <a:gd name="T2" fmla="*/ 398285 w 910818"/>
                <a:gd name="T3" fmla="*/ 55525 h 894918"/>
                <a:gd name="T4" fmla="*/ 490169 w 910818"/>
                <a:gd name="T5" fmla="*/ 153912 h 894918"/>
                <a:gd name="T6" fmla="*/ 610781 w 910818"/>
                <a:gd name="T7" fmla="*/ 252578 h 894918"/>
                <a:gd name="T8" fmla="*/ 639826 w 910818"/>
                <a:gd name="T9" fmla="*/ 378384 h 894918"/>
                <a:gd name="T10" fmla="*/ 710425 w 910818"/>
                <a:gd name="T11" fmla="*/ 479196 h 894918"/>
                <a:gd name="T12" fmla="*/ 793737 w 910818"/>
                <a:gd name="T13" fmla="*/ 469582 h 894918"/>
                <a:gd name="T14" fmla="*/ 876566 w 910818"/>
                <a:gd name="T15" fmla="*/ 469265 h 894918"/>
                <a:gd name="T16" fmla="*/ 886523 w 910818"/>
                <a:gd name="T17" fmla="*/ 538683 h 894918"/>
                <a:gd name="T18" fmla="*/ 854951 w 910818"/>
                <a:gd name="T19" fmla="*/ 544665 h 894918"/>
                <a:gd name="T20" fmla="*/ 762559 w 910818"/>
                <a:gd name="T21" fmla="*/ 545719 h 894918"/>
                <a:gd name="T22" fmla="*/ 779450 w 910818"/>
                <a:gd name="T23" fmla="*/ 615696 h 894918"/>
                <a:gd name="T24" fmla="*/ 829703 w 910818"/>
                <a:gd name="T25" fmla="*/ 674942 h 894918"/>
                <a:gd name="T26" fmla="*/ 798830 w 910818"/>
                <a:gd name="T27" fmla="*/ 741769 h 894918"/>
                <a:gd name="T28" fmla="*/ 729285 w 910818"/>
                <a:gd name="T29" fmla="*/ 717601 h 894918"/>
                <a:gd name="T30" fmla="*/ 713359 w 910818"/>
                <a:gd name="T31" fmla="*/ 661556 h 894918"/>
                <a:gd name="T32" fmla="*/ 622541 w 910818"/>
                <a:gd name="T33" fmla="*/ 617436 h 894918"/>
                <a:gd name="T34" fmla="*/ 572960 w 910818"/>
                <a:gd name="T35" fmla="*/ 705396 h 894918"/>
                <a:gd name="T36" fmla="*/ 637337 w 910818"/>
                <a:gd name="T37" fmla="*/ 842696 h 894918"/>
                <a:gd name="T38" fmla="*/ 528739 w 910818"/>
                <a:gd name="T39" fmla="*/ 866191 h 894918"/>
                <a:gd name="T40" fmla="*/ 487477 w 910818"/>
                <a:gd name="T41" fmla="*/ 744271 h 894918"/>
                <a:gd name="T42" fmla="*/ 484987 w 910818"/>
                <a:gd name="T43" fmla="*/ 611670 h 894918"/>
                <a:gd name="T44" fmla="*/ 280797 w 910818"/>
                <a:gd name="T45" fmla="*/ 438645 h 894918"/>
                <a:gd name="T46" fmla="*/ 47599 w 910818"/>
                <a:gd name="T47" fmla="*/ 296025 h 894918"/>
                <a:gd name="T48" fmla="*/ 83261 w 910818"/>
                <a:gd name="T49" fmla="*/ 51409 h 894918"/>
                <a:gd name="T50" fmla="*/ 240382 w 910818"/>
                <a:gd name="T51" fmla="*/ 1227 h 894918"/>
                <a:gd name="T52" fmla="*/ 0 w 910818"/>
                <a:gd name="T53" fmla="*/ 0 h 894918"/>
                <a:gd name="T54" fmla="*/ 910818 w 910818"/>
                <a:gd name="T55" fmla="*/ 894918 h 8949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910818" h="894918">
                  <a:moveTo>
                    <a:pt x="240382" y="1227"/>
                  </a:moveTo>
                  <a:cubicBezTo>
                    <a:pt x="298986" y="2454"/>
                    <a:pt x="357720" y="21095"/>
                    <a:pt x="398285" y="55525"/>
                  </a:cubicBezTo>
                  <a:cubicBezTo>
                    <a:pt x="433082" y="85077"/>
                    <a:pt x="451866" y="124943"/>
                    <a:pt x="490169" y="153912"/>
                  </a:cubicBezTo>
                  <a:cubicBezTo>
                    <a:pt x="531965" y="185509"/>
                    <a:pt x="583222" y="205016"/>
                    <a:pt x="610781" y="252578"/>
                  </a:cubicBezTo>
                  <a:cubicBezTo>
                    <a:pt x="632498" y="290068"/>
                    <a:pt x="632294" y="335724"/>
                    <a:pt x="639826" y="378384"/>
                  </a:cubicBezTo>
                  <a:cubicBezTo>
                    <a:pt x="647369" y="421043"/>
                    <a:pt x="668705" y="467513"/>
                    <a:pt x="710425" y="479196"/>
                  </a:cubicBezTo>
                  <a:cubicBezTo>
                    <a:pt x="737730" y="486829"/>
                    <a:pt x="766495" y="477406"/>
                    <a:pt x="793737" y="469582"/>
                  </a:cubicBezTo>
                  <a:cubicBezTo>
                    <a:pt x="820991" y="461746"/>
                    <a:pt x="851637" y="455778"/>
                    <a:pt x="876566" y="469265"/>
                  </a:cubicBezTo>
                  <a:cubicBezTo>
                    <a:pt x="901497" y="482753"/>
                    <a:pt x="910818" y="524078"/>
                    <a:pt x="886523" y="538683"/>
                  </a:cubicBezTo>
                  <a:cubicBezTo>
                    <a:pt x="877227" y="544271"/>
                    <a:pt x="865797" y="544551"/>
                    <a:pt x="854951" y="544665"/>
                  </a:cubicBezTo>
                  <a:cubicBezTo>
                    <a:pt x="824154" y="545020"/>
                    <a:pt x="793356" y="545364"/>
                    <a:pt x="762559" y="545719"/>
                  </a:cubicBezTo>
                  <a:cubicBezTo>
                    <a:pt x="746900" y="566738"/>
                    <a:pt x="760933" y="597141"/>
                    <a:pt x="779450" y="615696"/>
                  </a:cubicBezTo>
                  <a:cubicBezTo>
                    <a:pt x="797979" y="634238"/>
                    <a:pt x="821880" y="649922"/>
                    <a:pt x="829703" y="674942"/>
                  </a:cubicBezTo>
                  <a:cubicBezTo>
                    <a:pt x="837742" y="700621"/>
                    <a:pt x="823582" y="731253"/>
                    <a:pt x="798830" y="741769"/>
                  </a:cubicBezTo>
                  <a:cubicBezTo>
                    <a:pt x="774065" y="752284"/>
                    <a:pt x="742188" y="741210"/>
                    <a:pt x="729285" y="717601"/>
                  </a:cubicBezTo>
                  <a:cubicBezTo>
                    <a:pt x="719950" y="700507"/>
                    <a:pt x="720293" y="679768"/>
                    <a:pt x="713359" y="661556"/>
                  </a:cubicBezTo>
                  <a:cubicBezTo>
                    <a:pt x="700164" y="626910"/>
                    <a:pt x="657936" y="606387"/>
                    <a:pt x="622541" y="617436"/>
                  </a:cubicBezTo>
                  <a:cubicBezTo>
                    <a:pt x="587146" y="628497"/>
                    <a:pt x="564095" y="669392"/>
                    <a:pt x="572960" y="705396"/>
                  </a:cubicBezTo>
                  <a:cubicBezTo>
                    <a:pt x="585407" y="755866"/>
                    <a:pt x="649376" y="792125"/>
                    <a:pt x="637337" y="842696"/>
                  </a:cubicBezTo>
                  <a:cubicBezTo>
                    <a:pt x="627062" y="885876"/>
                    <a:pt x="562572" y="894918"/>
                    <a:pt x="528739" y="866191"/>
                  </a:cubicBezTo>
                  <a:cubicBezTo>
                    <a:pt x="494893" y="837476"/>
                    <a:pt x="486613" y="788645"/>
                    <a:pt x="487477" y="744271"/>
                  </a:cubicBezTo>
                  <a:cubicBezTo>
                    <a:pt x="488327" y="699897"/>
                    <a:pt x="495948" y="654685"/>
                    <a:pt x="484987" y="611670"/>
                  </a:cubicBezTo>
                  <a:cubicBezTo>
                    <a:pt x="462064" y="521627"/>
                    <a:pt x="367830" y="471221"/>
                    <a:pt x="280797" y="438645"/>
                  </a:cubicBezTo>
                  <a:cubicBezTo>
                    <a:pt x="193776" y="406070"/>
                    <a:pt x="96952" y="374764"/>
                    <a:pt x="47599" y="296025"/>
                  </a:cubicBezTo>
                  <a:cubicBezTo>
                    <a:pt x="0" y="220078"/>
                    <a:pt x="15964" y="110604"/>
                    <a:pt x="83261" y="51409"/>
                  </a:cubicBezTo>
                  <a:cubicBezTo>
                    <a:pt x="123304" y="16186"/>
                    <a:pt x="181778" y="0"/>
                    <a:pt x="240382" y="122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7" name="Shape 60">
              <a:extLst>
                <a:ext uri="{FF2B5EF4-FFF2-40B4-BE49-F238E27FC236}">
                  <a16:creationId xmlns:a16="http://schemas.microsoft.com/office/drawing/2014/main" id="{A9281869-B93A-4437-A13B-40AF78BAE1EE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4213" y="3772070"/>
              <a:ext cx="5212601" cy="4059798"/>
            </a:xfrm>
            <a:custGeom>
              <a:avLst/>
              <a:gdLst>
                <a:gd name="T0" fmla="*/ 3332523 w 5212601"/>
                <a:gd name="T1" fmla="*/ 9337 h 4059798"/>
                <a:gd name="T2" fmla="*/ 4843679 w 5212601"/>
                <a:gd name="T3" fmla="*/ 358611 h 4059798"/>
                <a:gd name="T4" fmla="*/ 4903178 w 5212601"/>
                <a:gd name="T5" fmla="*/ 822745 h 4059798"/>
                <a:gd name="T6" fmla="*/ 3094240 w 5212601"/>
                <a:gd name="T7" fmla="*/ 2834006 h 4059798"/>
                <a:gd name="T8" fmla="*/ 1047280 w 5212601"/>
                <a:gd name="T9" fmla="*/ 3143429 h 4059798"/>
                <a:gd name="T10" fmla="*/ 2392083 w 5212601"/>
                <a:gd name="T11" fmla="*/ 168200 h 4059798"/>
                <a:gd name="T12" fmla="*/ 3332523 w 5212601"/>
                <a:gd name="T13" fmla="*/ 9337 h 4059798"/>
                <a:gd name="T14" fmla="*/ 0 w 5212601"/>
                <a:gd name="T15" fmla="*/ 0 h 4059798"/>
                <a:gd name="T16" fmla="*/ 5212601 w 5212601"/>
                <a:gd name="T17" fmla="*/ 4059798 h 40597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5212601" h="4059798">
                  <a:moveTo>
                    <a:pt x="3332523" y="9337"/>
                  </a:moveTo>
                  <a:cubicBezTo>
                    <a:pt x="3765246" y="0"/>
                    <a:pt x="4302183" y="72242"/>
                    <a:pt x="4843679" y="358611"/>
                  </a:cubicBezTo>
                  <a:lnTo>
                    <a:pt x="4903178" y="822745"/>
                  </a:lnTo>
                  <a:cubicBezTo>
                    <a:pt x="4903178" y="822745"/>
                    <a:pt x="5212601" y="1524903"/>
                    <a:pt x="3094240" y="2834006"/>
                  </a:cubicBezTo>
                  <a:cubicBezTo>
                    <a:pt x="3094240" y="2834006"/>
                    <a:pt x="1559014" y="4059798"/>
                    <a:pt x="1047280" y="3143429"/>
                  </a:cubicBezTo>
                  <a:cubicBezTo>
                    <a:pt x="1047280" y="3143429"/>
                    <a:pt x="0" y="1096468"/>
                    <a:pt x="2392083" y="168200"/>
                  </a:cubicBezTo>
                  <a:cubicBezTo>
                    <a:pt x="2392083" y="168200"/>
                    <a:pt x="2776166" y="21341"/>
                    <a:pt x="3332523" y="9337"/>
                  </a:cubicBezTo>
                  <a:close/>
                </a:path>
              </a:pathLst>
            </a:custGeom>
            <a:solidFill>
              <a:srgbClr val="ECDB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8" name="Shape 61">
              <a:extLst>
                <a:ext uri="{FF2B5EF4-FFF2-40B4-BE49-F238E27FC236}">
                  <a16:creationId xmlns:a16="http://schemas.microsoft.com/office/drawing/2014/main" id="{3C0E82DE-A9DA-4DA8-9567-727EE18467D9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5173" y="3785173"/>
              <a:ext cx="2088052" cy="3508405"/>
            </a:xfrm>
            <a:custGeom>
              <a:avLst/>
              <a:gdLst>
                <a:gd name="T0" fmla="*/ 2088052 w 2088052"/>
                <a:gd name="T1" fmla="*/ 0 h 3508405"/>
                <a:gd name="T2" fmla="*/ 2088052 w 2088052"/>
                <a:gd name="T3" fmla="*/ 76800 h 3508405"/>
                <a:gd name="T4" fmla="*/ 2078515 w 2088052"/>
                <a:gd name="T5" fmla="*/ 78258 h 3508405"/>
                <a:gd name="T6" fmla="*/ 1628979 w 2088052"/>
                <a:gd name="T7" fmla="*/ 188980 h 3508405"/>
                <a:gd name="T8" fmla="*/ 1624686 w 2088052"/>
                <a:gd name="T9" fmla="*/ 190568 h 3508405"/>
                <a:gd name="T10" fmla="*/ 1624864 w 2088052"/>
                <a:gd name="T11" fmla="*/ 190504 h 3508405"/>
                <a:gd name="T12" fmla="*/ 377825 w 2088052"/>
                <a:gd name="T13" fmla="*/ 1097233 h 3508405"/>
                <a:gd name="T14" fmla="*/ 76060 w 2088052"/>
                <a:gd name="T15" fmla="*/ 2114047 h 3508405"/>
                <a:gd name="T16" fmla="*/ 299619 w 2088052"/>
                <a:gd name="T17" fmla="*/ 3112000 h 3508405"/>
                <a:gd name="T18" fmla="*/ 299651 w 2088052"/>
                <a:gd name="T19" fmla="*/ 3112062 h 3508405"/>
                <a:gd name="T20" fmla="*/ 352427 w 2088052"/>
                <a:gd name="T21" fmla="*/ 3193790 h 3508405"/>
                <a:gd name="T22" fmla="*/ 543420 w 2088052"/>
                <a:gd name="T23" fmla="*/ 3360336 h 3508405"/>
                <a:gd name="T24" fmla="*/ 859790 w 2088052"/>
                <a:gd name="T25" fmla="*/ 3432408 h 3508405"/>
                <a:gd name="T26" fmla="*/ 1754150 w 2088052"/>
                <a:gd name="T27" fmla="*/ 3142797 h 3508405"/>
                <a:gd name="T28" fmla="*/ 2028403 w 2088052"/>
                <a:gd name="T29" fmla="*/ 2976999 h 3508405"/>
                <a:gd name="T30" fmla="*/ 2088052 w 2088052"/>
                <a:gd name="T31" fmla="*/ 2937016 h 3508405"/>
                <a:gd name="T32" fmla="*/ 2088052 w 2088052"/>
                <a:gd name="T33" fmla="*/ 3028572 h 3508405"/>
                <a:gd name="T34" fmla="*/ 2071463 w 2088052"/>
                <a:gd name="T35" fmla="*/ 3039647 h 3508405"/>
                <a:gd name="T36" fmla="*/ 1369975 w 2088052"/>
                <a:gd name="T37" fmla="*/ 3404583 h 3508405"/>
                <a:gd name="T38" fmla="*/ 859790 w 2088052"/>
                <a:gd name="T39" fmla="*/ 3508379 h 3508405"/>
                <a:gd name="T40" fmla="*/ 507695 w 2088052"/>
                <a:gd name="T41" fmla="*/ 3427379 h 3508405"/>
                <a:gd name="T42" fmla="*/ 233147 w 2088052"/>
                <a:gd name="T43" fmla="*/ 3148842 h 3508405"/>
                <a:gd name="T44" fmla="*/ 232816 w 2088052"/>
                <a:gd name="T45" fmla="*/ 3148246 h 3508405"/>
                <a:gd name="T46" fmla="*/ 232499 w 2088052"/>
                <a:gd name="T47" fmla="*/ 3147623 h 3508405"/>
                <a:gd name="T48" fmla="*/ 89 w 2088052"/>
                <a:gd name="T49" fmla="*/ 2114047 h 3508405"/>
                <a:gd name="T50" fmla="*/ 314846 w 2088052"/>
                <a:gd name="T51" fmla="*/ 1054740 h 3508405"/>
                <a:gd name="T52" fmla="*/ 1597381 w 2088052"/>
                <a:gd name="T53" fmla="*/ 119676 h 3508405"/>
                <a:gd name="T54" fmla="*/ 1597342 w 2088052"/>
                <a:gd name="T55" fmla="*/ 119689 h 3508405"/>
                <a:gd name="T56" fmla="*/ 1597559 w 2088052"/>
                <a:gd name="T57" fmla="*/ 119613 h 3508405"/>
                <a:gd name="T58" fmla="*/ 2035248 w 2088052"/>
                <a:gd name="T59" fmla="*/ 8540 h 3508405"/>
                <a:gd name="T60" fmla="*/ 2088052 w 2088052"/>
                <a:gd name="T61" fmla="*/ 0 h 3508405"/>
                <a:gd name="T62" fmla="*/ 0 w 2088052"/>
                <a:gd name="T63" fmla="*/ 0 h 3508405"/>
                <a:gd name="T64" fmla="*/ 2088052 w 2088052"/>
                <a:gd name="T65" fmla="*/ 3508405 h 3508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T62" t="T63" r="T64" b="T65"/>
              <a:pathLst>
                <a:path w="2088052" h="3508405">
                  <a:moveTo>
                    <a:pt x="2088052" y="0"/>
                  </a:moveTo>
                  <a:lnTo>
                    <a:pt x="2088052" y="76800"/>
                  </a:lnTo>
                  <a:lnTo>
                    <a:pt x="2078515" y="78258"/>
                  </a:lnTo>
                  <a:cubicBezTo>
                    <a:pt x="1823327" y="120430"/>
                    <a:pt x="1657268" y="178622"/>
                    <a:pt x="1628979" y="188980"/>
                  </a:cubicBezTo>
                  <a:lnTo>
                    <a:pt x="1624686" y="190568"/>
                  </a:lnTo>
                  <a:lnTo>
                    <a:pt x="1624864" y="190504"/>
                  </a:lnTo>
                  <a:cubicBezTo>
                    <a:pt x="992708" y="435932"/>
                    <a:pt x="606781" y="758118"/>
                    <a:pt x="377825" y="1097233"/>
                  </a:cubicBezTo>
                  <a:cubicBezTo>
                    <a:pt x="148971" y="1436425"/>
                    <a:pt x="76137" y="1794134"/>
                    <a:pt x="76060" y="2114047"/>
                  </a:cubicBezTo>
                  <a:cubicBezTo>
                    <a:pt x="75807" y="2656565"/>
                    <a:pt x="287541" y="3088289"/>
                    <a:pt x="299619" y="3112000"/>
                  </a:cubicBezTo>
                  <a:lnTo>
                    <a:pt x="299651" y="3112062"/>
                  </a:lnTo>
                  <a:lnTo>
                    <a:pt x="352427" y="3193790"/>
                  </a:lnTo>
                  <a:cubicBezTo>
                    <a:pt x="408273" y="3268622"/>
                    <a:pt x="472592" y="3322512"/>
                    <a:pt x="543420" y="3360336"/>
                  </a:cubicBezTo>
                  <a:cubicBezTo>
                    <a:pt x="637883" y="3410665"/>
                    <a:pt x="744893" y="3432396"/>
                    <a:pt x="859790" y="3432408"/>
                  </a:cubicBezTo>
                  <a:cubicBezTo>
                    <a:pt x="1147890" y="3432890"/>
                    <a:pt x="1482484" y="3293190"/>
                    <a:pt x="1754150" y="3142797"/>
                  </a:cubicBezTo>
                  <a:cubicBezTo>
                    <a:pt x="1856110" y="3086500"/>
                    <a:pt x="1949335" y="3028877"/>
                    <a:pt x="2028403" y="2976999"/>
                  </a:cubicBezTo>
                  <a:lnTo>
                    <a:pt x="2088052" y="2937016"/>
                  </a:lnTo>
                  <a:lnTo>
                    <a:pt x="2088052" y="3028572"/>
                  </a:lnTo>
                  <a:lnTo>
                    <a:pt x="2071463" y="3039647"/>
                  </a:lnTo>
                  <a:cubicBezTo>
                    <a:pt x="1890947" y="3158195"/>
                    <a:pt x="1637122" y="3306588"/>
                    <a:pt x="1369975" y="3404583"/>
                  </a:cubicBezTo>
                  <a:cubicBezTo>
                    <a:pt x="1200938" y="3466432"/>
                    <a:pt x="1026236" y="3508316"/>
                    <a:pt x="859790" y="3508379"/>
                  </a:cubicBezTo>
                  <a:cubicBezTo>
                    <a:pt x="735457" y="3508405"/>
                    <a:pt x="615353" y="3484758"/>
                    <a:pt x="507695" y="3427379"/>
                  </a:cubicBezTo>
                  <a:cubicBezTo>
                    <a:pt x="400012" y="3370114"/>
                    <a:pt x="305753" y="3279069"/>
                    <a:pt x="233147" y="3148842"/>
                  </a:cubicBezTo>
                  <a:lnTo>
                    <a:pt x="232816" y="3148246"/>
                  </a:lnTo>
                  <a:lnTo>
                    <a:pt x="232499" y="3147623"/>
                  </a:lnTo>
                  <a:cubicBezTo>
                    <a:pt x="231191" y="3144626"/>
                    <a:pt x="369" y="2694335"/>
                    <a:pt x="89" y="2114047"/>
                  </a:cubicBezTo>
                  <a:cubicBezTo>
                    <a:pt x="0" y="1782830"/>
                    <a:pt x="76022" y="1408523"/>
                    <a:pt x="314846" y="1054740"/>
                  </a:cubicBezTo>
                  <a:cubicBezTo>
                    <a:pt x="553581" y="700892"/>
                    <a:pt x="954189" y="369168"/>
                    <a:pt x="1597381" y="119676"/>
                  </a:cubicBezTo>
                  <a:lnTo>
                    <a:pt x="1597342" y="119689"/>
                  </a:lnTo>
                  <a:lnTo>
                    <a:pt x="1597559" y="119613"/>
                  </a:lnTo>
                  <a:cubicBezTo>
                    <a:pt x="1599321" y="118978"/>
                    <a:pt x="1764610" y="55830"/>
                    <a:pt x="2035248" y="8540"/>
                  </a:cubicBezTo>
                  <a:lnTo>
                    <a:pt x="208805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9" name="Shape 62">
              <a:extLst>
                <a:ext uri="{FF2B5EF4-FFF2-40B4-BE49-F238E27FC236}">
                  <a16:creationId xmlns:a16="http://schemas.microsoft.com/office/drawing/2014/main" id="{8C5E8DB8-EE5A-4730-9FD3-AD82D5E03C9A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3226" y="3742620"/>
              <a:ext cx="2088051" cy="3071125"/>
            </a:xfrm>
            <a:custGeom>
              <a:avLst/>
              <a:gdLst>
                <a:gd name="T0" fmla="*/ 535553 w 2088051"/>
                <a:gd name="T1" fmla="*/ 25 h 3071125"/>
                <a:gd name="T2" fmla="*/ 1992420 w 2088051"/>
                <a:gd name="T3" fmla="*/ 354482 h 3071125"/>
                <a:gd name="T4" fmla="*/ 2009832 w 2088051"/>
                <a:gd name="T5" fmla="*/ 363690 h 3071125"/>
                <a:gd name="T6" fmla="*/ 2071322 w 2088051"/>
                <a:gd name="T7" fmla="*/ 843288 h 3071125"/>
                <a:gd name="T8" fmla="*/ 2072691 w 2088051"/>
                <a:gd name="T9" fmla="*/ 846946 h 3071125"/>
                <a:gd name="T10" fmla="*/ 2087963 w 2088051"/>
                <a:gd name="T11" fmla="*/ 958774 h 3071125"/>
                <a:gd name="T12" fmla="*/ 1782235 w 2088051"/>
                <a:gd name="T13" fmla="*/ 1645412 h 3071125"/>
                <a:gd name="T14" fmla="*/ 395148 w 2088051"/>
                <a:gd name="T15" fmla="*/ 2801542 h 3071125"/>
                <a:gd name="T16" fmla="*/ 247092 w 2088051"/>
                <a:gd name="T17" fmla="*/ 2894571 h 3071125"/>
                <a:gd name="T18" fmla="*/ 243347 w 2088051"/>
                <a:gd name="T19" fmla="*/ 2897500 h 3071125"/>
                <a:gd name="T20" fmla="*/ 40786 w 2088051"/>
                <a:gd name="T21" fmla="*/ 3043898 h 3071125"/>
                <a:gd name="T22" fmla="*/ 0 w 2088051"/>
                <a:gd name="T23" fmla="*/ 3071125 h 3071125"/>
                <a:gd name="T24" fmla="*/ 0 w 2088051"/>
                <a:gd name="T25" fmla="*/ 2979569 h 3071125"/>
                <a:gd name="T26" fmla="*/ 14498 w 2088051"/>
                <a:gd name="T27" fmla="*/ 2969850 h 3071125"/>
                <a:gd name="T28" fmla="*/ 192601 w 2088051"/>
                <a:gd name="T29" fmla="*/ 2840761 h 3071125"/>
                <a:gd name="T30" fmla="*/ 201517 w 2088051"/>
                <a:gd name="T31" fmla="*/ 2833764 h 3071125"/>
                <a:gd name="T32" fmla="*/ 203308 w 2088051"/>
                <a:gd name="T33" fmla="*/ 2832342 h 3071125"/>
                <a:gd name="T34" fmla="*/ 205250 w 2088051"/>
                <a:gd name="T35" fmla="*/ 2831135 h 3071125"/>
                <a:gd name="T36" fmla="*/ 1722532 w 2088051"/>
                <a:gd name="T37" fmla="*/ 1598422 h 3071125"/>
                <a:gd name="T38" fmla="*/ 2011991 w 2088051"/>
                <a:gd name="T39" fmla="*/ 958774 h 3071125"/>
                <a:gd name="T40" fmla="*/ 1999405 w 2088051"/>
                <a:gd name="T41" fmla="*/ 867562 h 3071125"/>
                <a:gd name="T42" fmla="*/ 1999405 w 2088051"/>
                <a:gd name="T43" fmla="*/ 867511 h 3071125"/>
                <a:gd name="T44" fmla="*/ 1997183 w 2088051"/>
                <a:gd name="T45" fmla="*/ 862482 h 3071125"/>
                <a:gd name="T46" fmla="*/ 1939597 w 2088051"/>
                <a:gd name="T47" fmla="*/ 413263 h 3071125"/>
                <a:gd name="T48" fmla="*/ 1767767 w 2088051"/>
                <a:gd name="T49" fmla="*/ 330071 h 3071125"/>
                <a:gd name="T50" fmla="*/ 535553 w 2088051"/>
                <a:gd name="T51" fmla="*/ 75997 h 3071125"/>
                <a:gd name="T52" fmla="*/ 69644 w 2088051"/>
                <a:gd name="T53" fmla="*/ 108705 h 3071125"/>
                <a:gd name="T54" fmla="*/ 0 w 2088051"/>
                <a:gd name="T55" fmla="*/ 119353 h 3071125"/>
                <a:gd name="T56" fmla="*/ 0 w 2088051"/>
                <a:gd name="T57" fmla="*/ 42553 h 3071125"/>
                <a:gd name="T58" fmla="*/ 31489 w 2088051"/>
                <a:gd name="T59" fmla="*/ 37461 h 3071125"/>
                <a:gd name="T60" fmla="*/ 535553 w 2088051"/>
                <a:gd name="T61" fmla="*/ 25 h 3071125"/>
                <a:gd name="T62" fmla="*/ 0 w 2088051"/>
                <a:gd name="T63" fmla="*/ 0 h 3071125"/>
                <a:gd name="T64" fmla="*/ 2088051 w 2088051"/>
                <a:gd name="T65" fmla="*/ 3071125 h 3071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T62" t="T63" r="T64" b="T65"/>
              <a:pathLst>
                <a:path w="2088051" h="3071125">
                  <a:moveTo>
                    <a:pt x="535553" y="25"/>
                  </a:moveTo>
                  <a:cubicBezTo>
                    <a:pt x="959783" y="0"/>
                    <a:pt x="1474044" y="80340"/>
                    <a:pt x="1992420" y="354482"/>
                  </a:cubicBezTo>
                  <a:lnTo>
                    <a:pt x="2009832" y="363690"/>
                  </a:lnTo>
                  <a:lnTo>
                    <a:pt x="2071322" y="843288"/>
                  </a:lnTo>
                  <a:lnTo>
                    <a:pt x="2072691" y="846946"/>
                  </a:lnTo>
                  <a:cubicBezTo>
                    <a:pt x="2078313" y="863912"/>
                    <a:pt x="2087981" y="901481"/>
                    <a:pt x="2087963" y="958774"/>
                  </a:cubicBezTo>
                  <a:cubicBezTo>
                    <a:pt x="2088051" y="1089711"/>
                    <a:pt x="2037391" y="1321397"/>
                    <a:pt x="1782235" y="1645412"/>
                  </a:cubicBezTo>
                  <a:cubicBezTo>
                    <a:pt x="1542967" y="1949367"/>
                    <a:pt x="1124067" y="2335720"/>
                    <a:pt x="395148" y="2801542"/>
                  </a:cubicBezTo>
                  <a:lnTo>
                    <a:pt x="247092" y="2894571"/>
                  </a:lnTo>
                  <a:lnTo>
                    <a:pt x="243347" y="2897500"/>
                  </a:lnTo>
                  <a:cubicBezTo>
                    <a:pt x="223220" y="2913223"/>
                    <a:pt x="149775" y="2969948"/>
                    <a:pt x="40786" y="3043898"/>
                  </a:cubicBezTo>
                  <a:lnTo>
                    <a:pt x="0" y="3071125"/>
                  </a:lnTo>
                  <a:lnTo>
                    <a:pt x="0" y="2979569"/>
                  </a:lnTo>
                  <a:lnTo>
                    <a:pt x="14498" y="2969850"/>
                  </a:lnTo>
                  <a:cubicBezTo>
                    <a:pt x="106534" y="2906833"/>
                    <a:pt x="170186" y="2858218"/>
                    <a:pt x="192601" y="2840761"/>
                  </a:cubicBezTo>
                  <a:cubicBezTo>
                    <a:pt x="198583" y="2836113"/>
                    <a:pt x="201517" y="2833776"/>
                    <a:pt x="201517" y="2833764"/>
                  </a:cubicBezTo>
                  <a:lnTo>
                    <a:pt x="203308" y="2832342"/>
                  </a:lnTo>
                  <a:lnTo>
                    <a:pt x="205250" y="2831135"/>
                  </a:lnTo>
                  <a:cubicBezTo>
                    <a:pt x="1022458" y="2326183"/>
                    <a:pt x="1475251" y="1912772"/>
                    <a:pt x="1722532" y="1598422"/>
                  </a:cubicBezTo>
                  <a:cubicBezTo>
                    <a:pt x="1969915" y="1283855"/>
                    <a:pt x="2011902" y="1069772"/>
                    <a:pt x="2011991" y="958774"/>
                  </a:cubicBezTo>
                  <a:cubicBezTo>
                    <a:pt x="2011978" y="901903"/>
                    <a:pt x="2000917" y="871499"/>
                    <a:pt x="1999405" y="867562"/>
                  </a:cubicBezTo>
                  <a:lnTo>
                    <a:pt x="1999405" y="867511"/>
                  </a:lnTo>
                  <a:lnTo>
                    <a:pt x="1997183" y="862482"/>
                  </a:lnTo>
                  <a:lnTo>
                    <a:pt x="1939597" y="413263"/>
                  </a:lnTo>
                  <a:lnTo>
                    <a:pt x="1767767" y="330071"/>
                  </a:lnTo>
                  <a:cubicBezTo>
                    <a:pt x="1327653" y="136051"/>
                    <a:pt x="898509" y="76008"/>
                    <a:pt x="535553" y="75997"/>
                  </a:cubicBezTo>
                  <a:cubicBezTo>
                    <a:pt x="363238" y="75977"/>
                    <a:pt x="205908" y="89540"/>
                    <a:pt x="69644" y="108705"/>
                  </a:cubicBezTo>
                  <a:lnTo>
                    <a:pt x="0" y="119353"/>
                  </a:lnTo>
                  <a:lnTo>
                    <a:pt x="0" y="42553"/>
                  </a:lnTo>
                  <a:lnTo>
                    <a:pt x="31489" y="37461"/>
                  </a:lnTo>
                  <a:cubicBezTo>
                    <a:pt x="177052" y="15793"/>
                    <a:pt x="347497" y="49"/>
                    <a:pt x="535553" y="2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0" name="Shape 63">
              <a:extLst>
                <a:ext uri="{FF2B5EF4-FFF2-40B4-BE49-F238E27FC236}">
                  <a16:creationId xmlns:a16="http://schemas.microsoft.com/office/drawing/2014/main" id="{12675F88-2EEF-4C76-96DD-EE595169275E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5222" y="5587377"/>
              <a:ext cx="921855" cy="1682534"/>
            </a:xfrm>
            <a:custGeom>
              <a:avLst/>
              <a:gdLst>
                <a:gd name="T0" fmla="*/ 41389 w 921855"/>
                <a:gd name="T1" fmla="*/ 0 h 1682534"/>
                <a:gd name="T2" fmla="*/ 111773 w 921855"/>
                <a:gd name="T3" fmla="*/ 215011 h 1682534"/>
                <a:gd name="T4" fmla="*/ 213093 w 921855"/>
                <a:gd name="T5" fmla="*/ 532269 h 1682534"/>
                <a:gd name="T6" fmla="*/ 678129 w 921855"/>
                <a:gd name="T7" fmla="*/ 1276934 h 1682534"/>
                <a:gd name="T8" fmla="*/ 921855 w 921855"/>
                <a:gd name="T9" fmla="*/ 1666164 h 1682534"/>
                <a:gd name="T10" fmla="*/ 266268 w 921855"/>
                <a:gd name="T11" fmla="*/ 1328115 h 1682534"/>
                <a:gd name="T12" fmla="*/ 41389 w 921855"/>
                <a:gd name="T13" fmla="*/ 0 h 1682534"/>
                <a:gd name="T14" fmla="*/ 0 w 921855"/>
                <a:gd name="T15" fmla="*/ 0 h 1682534"/>
                <a:gd name="T16" fmla="*/ 921855 w 921855"/>
                <a:gd name="T17" fmla="*/ 1682534 h 16825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921855" h="1682534">
                  <a:moveTo>
                    <a:pt x="41389" y="0"/>
                  </a:moveTo>
                  <a:cubicBezTo>
                    <a:pt x="64148" y="8318"/>
                    <a:pt x="104648" y="189954"/>
                    <a:pt x="111773" y="215011"/>
                  </a:cubicBezTo>
                  <a:cubicBezTo>
                    <a:pt x="153835" y="362940"/>
                    <a:pt x="153721" y="421069"/>
                    <a:pt x="213093" y="532269"/>
                  </a:cubicBezTo>
                  <a:cubicBezTo>
                    <a:pt x="331724" y="754545"/>
                    <a:pt x="507225" y="1011708"/>
                    <a:pt x="678129" y="1276934"/>
                  </a:cubicBezTo>
                  <a:cubicBezTo>
                    <a:pt x="765759" y="1413155"/>
                    <a:pt x="842823" y="1552803"/>
                    <a:pt x="921855" y="1666164"/>
                  </a:cubicBezTo>
                  <a:cubicBezTo>
                    <a:pt x="657987" y="1682534"/>
                    <a:pt x="417462" y="1598841"/>
                    <a:pt x="266268" y="1328115"/>
                  </a:cubicBezTo>
                  <a:cubicBezTo>
                    <a:pt x="266268" y="1328115"/>
                    <a:pt x="0" y="633387"/>
                    <a:pt x="41389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1" name="Shape 64">
              <a:extLst>
                <a:ext uri="{FF2B5EF4-FFF2-40B4-BE49-F238E27FC236}">
                  <a16:creationId xmlns:a16="http://schemas.microsoft.com/office/drawing/2014/main" id="{6561C301-3C27-41B2-9285-964FBBF85FA2}"/>
                </a:ext>
              </a:extLst>
            </p:cNvPr>
            <p:cNvSpPr>
              <a:spLocks/>
            </p:cNvSpPr>
            <p:nvPr/>
          </p:nvSpPr>
          <p:spPr bwMode="auto">
            <a:xfrm>
              <a:off x="2134861" y="4793550"/>
              <a:ext cx="1626933" cy="2363445"/>
            </a:xfrm>
            <a:custGeom>
              <a:avLst/>
              <a:gdLst>
                <a:gd name="T0" fmla="*/ 184620 w 1626933"/>
                <a:gd name="T1" fmla="*/ 0 h 2363445"/>
                <a:gd name="T2" fmla="*/ 572262 w 1626933"/>
                <a:gd name="T3" fmla="*/ 574155 h 2363445"/>
                <a:gd name="T4" fmla="*/ 1085964 w 1626933"/>
                <a:gd name="T5" fmla="*/ 1322730 h 2363445"/>
                <a:gd name="T6" fmla="*/ 1586788 w 1626933"/>
                <a:gd name="T7" fmla="*/ 2080603 h 2363445"/>
                <a:gd name="T8" fmla="*/ 1626933 w 1626933"/>
                <a:gd name="T9" fmla="*/ 2131479 h 2363445"/>
                <a:gd name="T10" fmla="*/ 1139075 w 1626933"/>
                <a:gd name="T11" fmla="*/ 2363445 h 2363445"/>
                <a:gd name="T12" fmla="*/ 1138288 w 1626933"/>
                <a:gd name="T13" fmla="*/ 2361984 h 2363445"/>
                <a:gd name="T14" fmla="*/ 766661 w 1626933"/>
                <a:gd name="T15" fmla="*/ 1530249 h 2363445"/>
                <a:gd name="T16" fmla="*/ 280264 w 1626933"/>
                <a:gd name="T17" fmla="*/ 762660 h 2363445"/>
                <a:gd name="T18" fmla="*/ 0 w 1626933"/>
                <a:gd name="T19" fmla="*/ 308216 h 2363445"/>
                <a:gd name="T20" fmla="*/ 184620 w 1626933"/>
                <a:gd name="T21" fmla="*/ 0 h 2363445"/>
                <a:gd name="T22" fmla="*/ 0 w 1626933"/>
                <a:gd name="T23" fmla="*/ 0 h 2363445"/>
                <a:gd name="T24" fmla="*/ 1626933 w 1626933"/>
                <a:gd name="T25" fmla="*/ 2363445 h 2363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1626933" h="2363445">
                  <a:moveTo>
                    <a:pt x="184620" y="0"/>
                  </a:moveTo>
                  <a:cubicBezTo>
                    <a:pt x="346392" y="191275"/>
                    <a:pt x="356171" y="279984"/>
                    <a:pt x="572262" y="574155"/>
                  </a:cubicBezTo>
                  <a:cubicBezTo>
                    <a:pt x="840867" y="939800"/>
                    <a:pt x="817346" y="957072"/>
                    <a:pt x="1085964" y="1322730"/>
                  </a:cubicBezTo>
                  <a:cubicBezTo>
                    <a:pt x="1354531" y="1688338"/>
                    <a:pt x="1318209" y="1715008"/>
                    <a:pt x="1586788" y="2080603"/>
                  </a:cubicBezTo>
                  <a:cubicBezTo>
                    <a:pt x="1600162" y="2098828"/>
                    <a:pt x="1613547" y="2115528"/>
                    <a:pt x="1626933" y="2131479"/>
                  </a:cubicBezTo>
                  <a:cubicBezTo>
                    <a:pt x="1480566" y="2215909"/>
                    <a:pt x="1312151" y="2300809"/>
                    <a:pt x="1139075" y="2363445"/>
                  </a:cubicBezTo>
                  <a:lnTo>
                    <a:pt x="1138288" y="2361984"/>
                  </a:lnTo>
                  <a:cubicBezTo>
                    <a:pt x="917270" y="1965757"/>
                    <a:pt x="987666" y="1926475"/>
                    <a:pt x="766661" y="1530249"/>
                  </a:cubicBezTo>
                  <a:cubicBezTo>
                    <a:pt x="545681" y="1134060"/>
                    <a:pt x="501243" y="1158849"/>
                    <a:pt x="280264" y="762660"/>
                  </a:cubicBezTo>
                  <a:cubicBezTo>
                    <a:pt x="144957" y="520065"/>
                    <a:pt x="68948" y="436296"/>
                    <a:pt x="0" y="308216"/>
                  </a:cubicBezTo>
                  <a:cubicBezTo>
                    <a:pt x="48666" y="204457"/>
                    <a:pt x="109512" y="101219"/>
                    <a:pt x="184620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2" name="Shape 65">
              <a:extLst>
                <a:ext uri="{FF2B5EF4-FFF2-40B4-BE49-F238E27FC236}">
                  <a16:creationId xmlns:a16="http://schemas.microsoft.com/office/drawing/2014/main" id="{7F5C8EE4-8E8E-422F-B15E-85D9E9175F28}"/>
                </a:ext>
              </a:extLst>
            </p:cNvPr>
            <p:cNvSpPr>
              <a:spLocks/>
            </p:cNvSpPr>
            <p:nvPr/>
          </p:nvSpPr>
          <p:spPr bwMode="auto">
            <a:xfrm>
              <a:off x="2456285" y="4342853"/>
              <a:ext cx="1952181" cy="2362873"/>
            </a:xfrm>
            <a:custGeom>
              <a:avLst/>
              <a:gdLst>
                <a:gd name="T0" fmla="*/ 324472 w 1952181"/>
                <a:gd name="T1" fmla="*/ 0 h 2362873"/>
                <a:gd name="T2" fmla="*/ 771373 w 1952181"/>
                <a:gd name="T3" fmla="*/ 502628 h 2362873"/>
                <a:gd name="T4" fmla="*/ 1340307 w 1952181"/>
                <a:gd name="T5" fmla="*/ 1242200 h 2362873"/>
                <a:gd name="T6" fmla="*/ 1861083 w 1952181"/>
                <a:gd name="T7" fmla="*/ 2016456 h 2362873"/>
                <a:gd name="T8" fmla="*/ 1952181 w 1952181"/>
                <a:gd name="T9" fmla="*/ 2156029 h 2362873"/>
                <a:gd name="T10" fmla="*/ 1782166 w 1952181"/>
                <a:gd name="T11" fmla="*/ 2263217 h 2362873"/>
                <a:gd name="T12" fmla="*/ 1647610 w 1952181"/>
                <a:gd name="T13" fmla="*/ 2362873 h 2362873"/>
                <a:gd name="T14" fmla="*/ 1546555 w 1952181"/>
                <a:gd name="T15" fmla="*/ 2218170 h 2362873"/>
                <a:gd name="T16" fmla="*/ 954672 w 1952181"/>
                <a:gd name="T17" fmla="*/ 1524076 h 2362873"/>
                <a:gd name="T18" fmla="*/ 446913 w 1952181"/>
                <a:gd name="T19" fmla="*/ 763512 h 2362873"/>
                <a:gd name="T20" fmla="*/ 0 w 1952181"/>
                <a:gd name="T21" fmla="*/ 286550 h 2362873"/>
                <a:gd name="T22" fmla="*/ 324472 w 1952181"/>
                <a:gd name="T23" fmla="*/ 0 h 2362873"/>
                <a:gd name="T24" fmla="*/ 0 w 1952181"/>
                <a:gd name="T25" fmla="*/ 0 h 2362873"/>
                <a:gd name="T26" fmla="*/ 1952181 w 1952181"/>
                <a:gd name="T27" fmla="*/ 2362873 h 23628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952181" h="2362873">
                  <a:moveTo>
                    <a:pt x="324472" y="0"/>
                  </a:moveTo>
                  <a:cubicBezTo>
                    <a:pt x="475069" y="166269"/>
                    <a:pt x="629412" y="324510"/>
                    <a:pt x="771373" y="502628"/>
                  </a:cubicBezTo>
                  <a:cubicBezTo>
                    <a:pt x="965137" y="745719"/>
                    <a:pt x="1153961" y="993394"/>
                    <a:pt x="1340307" y="1242200"/>
                  </a:cubicBezTo>
                  <a:cubicBezTo>
                    <a:pt x="1526350" y="1490586"/>
                    <a:pt x="1684681" y="1759788"/>
                    <a:pt x="1861083" y="2016456"/>
                  </a:cubicBezTo>
                  <a:cubicBezTo>
                    <a:pt x="1892974" y="2063509"/>
                    <a:pt x="1922945" y="2109838"/>
                    <a:pt x="1952181" y="2156029"/>
                  </a:cubicBezTo>
                  <a:cubicBezTo>
                    <a:pt x="1897228" y="2191322"/>
                    <a:pt x="1840776" y="2226996"/>
                    <a:pt x="1782166" y="2263217"/>
                  </a:cubicBezTo>
                  <a:cubicBezTo>
                    <a:pt x="1782166" y="2263217"/>
                    <a:pt x="1732204" y="2303069"/>
                    <a:pt x="1647610" y="2362873"/>
                  </a:cubicBezTo>
                  <a:cubicBezTo>
                    <a:pt x="1614488" y="2315172"/>
                    <a:pt x="1580947" y="2267178"/>
                    <a:pt x="1546555" y="2218170"/>
                  </a:cubicBezTo>
                  <a:cubicBezTo>
                    <a:pt x="1372603" y="1970316"/>
                    <a:pt x="1142924" y="1762595"/>
                    <a:pt x="954672" y="1524076"/>
                  </a:cubicBezTo>
                  <a:cubicBezTo>
                    <a:pt x="765632" y="1284567"/>
                    <a:pt x="635877" y="998169"/>
                    <a:pt x="446913" y="763512"/>
                  </a:cubicBezTo>
                  <a:cubicBezTo>
                    <a:pt x="310096" y="597738"/>
                    <a:pt x="151473" y="443370"/>
                    <a:pt x="0" y="286550"/>
                  </a:cubicBezTo>
                  <a:cubicBezTo>
                    <a:pt x="91808" y="187617"/>
                    <a:pt x="199225" y="91592"/>
                    <a:pt x="324472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3" name="Shape 66">
              <a:extLst>
                <a:ext uri="{FF2B5EF4-FFF2-40B4-BE49-F238E27FC236}">
                  <a16:creationId xmlns:a16="http://schemas.microsoft.com/office/drawing/2014/main" id="{C74F15AB-07E8-4C30-B6CA-337CB8751232}"/>
                </a:ext>
              </a:extLst>
            </p:cNvPr>
            <p:cNvSpPr>
              <a:spLocks/>
            </p:cNvSpPr>
            <p:nvPr/>
          </p:nvSpPr>
          <p:spPr bwMode="auto">
            <a:xfrm>
              <a:off x="3237488" y="3886694"/>
              <a:ext cx="1933740" cy="2402294"/>
            </a:xfrm>
            <a:custGeom>
              <a:avLst/>
              <a:gdLst>
                <a:gd name="T0" fmla="*/ 474142 w 1933740"/>
                <a:gd name="T1" fmla="*/ 0 h 2402294"/>
                <a:gd name="T2" fmla="*/ 688225 w 1933740"/>
                <a:gd name="T3" fmla="*/ 280696 h 2402294"/>
                <a:gd name="T4" fmla="*/ 1190231 w 1933740"/>
                <a:gd name="T5" fmla="*/ 1055865 h 2402294"/>
                <a:gd name="T6" fmla="*/ 1735506 w 1933740"/>
                <a:gd name="T7" fmla="*/ 1799387 h 2402294"/>
                <a:gd name="T8" fmla="*/ 1933740 w 1933740"/>
                <a:gd name="T9" fmla="*/ 2064601 h 2402294"/>
                <a:gd name="T10" fmla="*/ 1484922 w 1933740"/>
                <a:gd name="T11" fmla="*/ 2402294 h 2402294"/>
                <a:gd name="T12" fmla="*/ 1279334 w 1933740"/>
                <a:gd name="T13" fmla="*/ 2125536 h 2402294"/>
                <a:gd name="T14" fmla="*/ 758469 w 1933740"/>
                <a:gd name="T15" fmla="*/ 1364983 h 2402294"/>
                <a:gd name="T16" fmla="*/ 256210 w 1933740"/>
                <a:gd name="T17" fmla="*/ 591553 h 2402294"/>
                <a:gd name="T18" fmla="*/ 0 w 1933740"/>
                <a:gd name="T19" fmla="*/ 183858 h 2402294"/>
                <a:gd name="T20" fmla="*/ 298805 w 1933740"/>
                <a:gd name="T21" fmla="*/ 53569 h 2402294"/>
                <a:gd name="T22" fmla="*/ 474142 w 1933740"/>
                <a:gd name="T23" fmla="*/ 0 h 2402294"/>
                <a:gd name="T24" fmla="*/ 0 w 1933740"/>
                <a:gd name="T25" fmla="*/ 0 h 2402294"/>
                <a:gd name="T26" fmla="*/ 1933740 w 1933740"/>
                <a:gd name="T27" fmla="*/ 2402294 h 24022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933740" h="2402294">
                  <a:moveTo>
                    <a:pt x="474142" y="0"/>
                  </a:moveTo>
                  <a:cubicBezTo>
                    <a:pt x="546036" y="92418"/>
                    <a:pt x="617956" y="185471"/>
                    <a:pt x="688225" y="280696"/>
                  </a:cubicBezTo>
                  <a:cubicBezTo>
                    <a:pt x="868629" y="525209"/>
                    <a:pt x="1005484" y="807352"/>
                    <a:pt x="1190231" y="1055865"/>
                  </a:cubicBezTo>
                  <a:cubicBezTo>
                    <a:pt x="1373302" y="1302131"/>
                    <a:pt x="1551368" y="1553985"/>
                    <a:pt x="1735506" y="1799387"/>
                  </a:cubicBezTo>
                  <a:cubicBezTo>
                    <a:pt x="1801902" y="1887881"/>
                    <a:pt x="1867891" y="1976310"/>
                    <a:pt x="1933740" y="2064601"/>
                  </a:cubicBezTo>
                  <a:cubicBezTo>
                    <a:pt x="1803641" y="2171167"/>
                    <a:pt x="1654861" y="2283765"/>
                    <a:pt x="1484922" y="2402294"/>
                  </a:cubicBezTo>
                  <a:cubicBezTo>
                    <a:pt x="1414221" y="2311908"/>
                    <a:pt x="1344447" y="2220443"/>
                    <a:pt x="1279334" y="2125536"/>
                  </a:cubicBezTo>
                  <a:cubicBezTo>
                    <a:pt x="1105776" y="1872552"/>
                    <a:pt x="933196" y="1617244"/>
                    <a:pt x="758469" y="1364983"/>
                  </a:cubicBezTo>
                  <a:cubicBezTo>
                    <a:pt x="582142" y="1110387"/>
                    <a:pt x="430111" y="840715"/>
                    <a:pt x="256210" y="591553"/>
                  </a:cubicBezTo>
                  <a:cubicBezTo>
                    <a:pt x="163665" y="458953"/>
                    <a:pt x="81559" y="320586"/>
                    <a:pt x="0" y="183858"/>
                  </a:cubicBezTo>
                  <a:cubicBezTo>
                    <a:pt x="93167" y="138430"/>
                    <a:pt x="192430" y="94844"/>
                    <a:pt x="298805" y="53569"/>
                  </a:cubicBezTo>
                  <a:cubicBezTo>
                    <a:pt x="298805" y="53569"/>
                    <a:pt x="362318" y="29439"/>
                    <a:pt x="474142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4" name="Shape 67">
              <a:extLst>
                <a:ext uri="{FF2B5EF4-FFF2-40B4-BE49-F238E27FC236}">
                  <a16:creationId xmlns:a16="http://schemas.microsoft.com/office/drawing/2014/main" id="{F3F6260E-06FD-4C7E-AB6C-B7C572C78E90}"/>
                </a:ext>
              </a:extLst>
            </p:cNvPr>
            <p:cNvSpPr>
              <a:spLocks/>
            </p:cNvSpPr>
            <p:nvPr/>
          </p:nvSpPr>
          <p:spPr bwMode="auto">
            <a:xfrm>
              <a:off x="4215248" y="3779837"/>
              <a:ext cx="1541119" cy="1923186"/>
            </a:xfrm>
            <a:custGeom>
              <a:avLst/>
              <a:gdLst>
                <a:gd name="T0" fmla="*/ 363033 w 1541119"/>
                <a:gd name="T1" fmla="*/ 1251 h 1923186"/>
                <a:gd name="T2" fmla="*/ 495541 w 1541119"/>
                <a:gd name="T3" fmla="*/ 5143 h 1923186"/>
                <a:gd name="T4" fmla="*/ 538569 w 1541119"/>
                <a:gd name="T5" fmla="*/ 78765 h 1923186"/>
                <a:gd name="T6" fmla="*/ 1016088 w 1541119"/>
                <a:gd name="T7" fmla="*/ 742492 h 1923186"/>
                <a:gd name="T8" fmla="*/ 1423340 w 1541119"/>
                <a:gd name="T9" fmla="*/ 1455140 h 1923186"/>
                <a:gd name="T10" fmla="*/ 1541119 w 1541119"/>
                <a:gd name="T11" fmla="*/ 1596174 h 1923186"/>
                <a:gd name="T12" fmla="*/ 1238211 w 1541119"/>
                <a:gd name="T13" fmla="*/ 1923186 h 1923186"/>
                <a:gd name="T14" fmla="*/ 1085266 w 1541119"/>
                <a:gd name="T15" fmla="*/ 1723555 h 1923186"/>
                <a:gd name="T16" fmla="*/ 595084 w 1541119"/>
                <a:gd name="T17" fmla="*/ 1028725 h 1923186"/>
                <a:gd name="T18" fmla="*/ 161975 w 1541119"/>
                <a:gd name="T19" fmla="*/ 297192 h 1923186"/>
                <a:gd name="T20" fmla="*/ 0 w 1541119"/>
                <a:gd name="T21" fmla="*/ 17386 h 1923186"/>
                <a:gd name="T22" fmla="*/ 363033 w 1541119"/>
                <a:gd name="T23" fmla="*/ 1251 h 1923186"/>
                <a:gd name="T24" fmla="*/ 0 w 1541119"/>
                <a:gd name="T25" fmla="*/ 0 h 1923186"/>
                <a:gd name="T26" fmla="*/ 1541119 w 1541119"/>
                <a:gd name="T27" fmla="*/ 1923186 h 1923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541119" h="1923186">
                  <a:moveTo>
                    <a:pt x="363033" y="1251"/>
                  </a:moveTo>
                  <a:cubicBezTo>
                    <a:pt x="406343" y="1669"/>
                    <a:pt x="450545" y="2930"/>
                    <a:pt x="495541" y="5143"/>
                  </a:cubicBezTo>
                  <a:cubicBezTo>
                    <a:pt x="509816" y="29489"/>
                    <a:pt x="524027" y="53682"/>
                    <a:pt x="538569" y="78765"/>
                  </a:cubicBezTo>
                  <a:cubicBezTo>
                    <a:pt x="662546" y="292645"/>
                    <a:pt x="854342" y="497915"/>
                    <a:pt x="1016088" y="742492"/>
                  </a:cubicBezTo>
                  <a:cubicBezTo>
                    <a:pt x="1160221" y="960437"/>
                    <a:pt x="1252791" y="1232179"/>
                    <a:pt x="1423340" y="1455140"/>
                  </a:cubicBezTo>
                  <a:cubicBezTo>
                    <a:pt x="1460131" y="1503235"/>
                    <a:pt x="1499895" y="1550035"/>
                    <a:pt x="1541119" y="1596174"/>
                  </a:cubicBezTo>
                  <a:cubicBezTo>
                    <a:pt x="1461643" y="1695970"/>
                    <a:pt x="1362278" y="1805000"/>
                    <a:pt x="1238211" y="1923186"/>
                  </a:cubicBezTo>
                  <a:cubicBezTo>
                    <a:pt x="1187259" y="1857070"/>
                    <a:pt x="1136624" y="1790573"/>
                    <a:pt x="1085266" y="1723555"/>
                  </a:cubicBezTo>
                  <a:cubicBezTo>
                    <a:pt x="906373" y="1490116"/>
                    <a:pt x="744969" y="1255191"/>
                    <a:pt x="595084" y="1028725"/>
                  </a:cubicBezTo>
                  <a:cubicBezTo>
                    <a:pt x="425805" y="772934"/>
                    <a:pt x="291249" y="519950"/>
                    <a:pt x="161975" y="297192"/>
                  </a:cubicBezTo>
                  <a:cubicBezTo>
                    <a:pt x="104165" y="197522"/>
                    <a:pt x="50114" y="104127"/>
                    <a:pt x="0" y="17386"/>
                  </a:cubicBezTo>
                  <a:cubicBezTo>
                    <a:pt x="111204" y="6346"/>
                    <a:pt x="233103" y="0"/>
                    <a:pt x="363033" y="1251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5" name="Shape 68">
              <a:extLst>
                <a:ext uri="{FF2B5EF4-FFF2-40B4-BE49-F238E27FC236}">
                  <a16:creationId xmlns:a16="http://schemas.microsoft.com/office/drawing/2014/main" id="{CB9F404C-10A3-4760-919E-E6DA75B3DB21}"/>
                </a:ext>
              </a:extLst>
            </p:cNvPr>
            <p:cNvSpPr>
              <a:spLocks/>
            </p:cNvSpPr>
            <p:nvPr/>
          </p:nvSpPr>
          <p:spPr bwMode="auto">
            <a:xfrm>
              <a:off x="3596730" y="2625326"/>
              <a:ext cx="844233" cy="1322330"/>
            </a:xfrm>
            <a:custGeom>
              <a:avLst/>
              <a:gdLst>
                <a:gd name="T0" fmla="*/ 609679 w 844233"/>
                <a:gd name="T1" fmla="*/ 18502 h 1322330"/>
                <a:gd name="T2" fmla="*/ 804151 w 844233"/>
                <a:gd name="T3" fmla="*/ 206749 h 1322330"/>
                <a:gd name="T4" fmla="*/ 805116 w 844233"/>
                <a:gd name="T5" fmla="*/ 555478 h 1322330"/>
                <a:gd name="T6" fmla="*/ 725525 w 844233"/>
                <a:gd name="T7" fmla="*/ 850931 h 1322330"/>
                <a:gd name="T8" fmla="*/ 669608 w 844233"/>
                <a:gd name="T9" fmla="*/ 1167923 h 1322330"/>
                <a:gd name="T10" fmla="*/ 642543 w 844233"/>
                <a:gd name="T11" fmla="*/ 1245419 h 1322330"/>
                <a:gd name="T12" fmla="*/ 557594 w 844233"/>
                <a:gd name="T13" fmla="*/ 1286020 h 1322330"/>
                <a:gd name="T14" fmla="*/ 192938 w 844233"/>
                <a:gd name="T15" fmla="*/ 1316107 h 1322330"/>
                <a:gd name="T16" fmla="*/ 147091 w 844233"/>
                <a:gd name="T17" fmla="*/ 1306290 h 1322330"/>
                <a:gd name="T18" fmla="*/ 110858 w 844233"/>
                <a:gd name="T19" fmla="*/ 1261585 h 1322330"/>
                <a:gd name="T20" fmla="*/ 7874 w 844233"/>
                <a:gd name="T21" fmla="*/ 819689 h 1322330"/>
                <a:gd name="T22" fmla="*/ 134595 w 844233"/>
                <a:gd name="T23" fmla="*/ 362476 h 1322330"/>
                <a:gd name="T24" fmla="*/ 609679 w 844233"/>
                <a:gd name="T25" fmla="*/ 18502 h 1322330"/>
                <a:gd name="T26" fmla="*/ 0 w 844233"/>
                <a:gd name="T27" fmla="*/ 0 h 1322330"/>
                <a:gd name="T28" fmla="*/ 844233 w 844233"/>
                <a:gd name="T29" fmla="*/ 1322330 h 13223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844233" h="1322330">
                  <a:moveTo>
                    <a:pt x="609679" y="18502"/>
                  </a:moveTo>
                  <a:cubicBezTo>
                    <a:pt x="688587" y="26911"/>
                    <a:pt x="758797" y="81277"/>
                    <a:pt x="804151" y="206749"/>
                  </a:cubicBezTo>
                  <a:cubicBezTo>
                    <a:pt x="844233" y="317633"/>
                    <a:pt x="831875" y="440645"/>
                    <a:pt x="805116" y="555478"/>
                  </a:cubicBezTo>
                  <a:cubicBezTo>
                    <a:pt x="782028" y="654513"/>
                    <a:pt x="753694" y="753624"/>
                    <a:pt x="725525" y="850931"/>
                  </a:cubicBezTo>
                  <a:cubicBezTo>
                    <a:pt x="696074" y="952645"/>
                    <a:pt x="686193" y="1062742"/>
                    <a:pt x="669608" y="1167923"/>
                  </a:cubicBezTo>
                  <a:cubicBezTo>
                    <a:pt x="665302" y="1195304"/>
                    <a:pt x="660336" y="1224159"/>
                    <a:pt x="642543" y="1245419"/>
                  </a:cubicBezTo>
                  <a:cubicBezTo>
                    <a:pt x="622021" y="1269955"/>
                    <a:pt x="588848" y="1279188"/>
                    <a:pt x="557594" y="1286020"/>
                  </a:cubicBezTo>
                  <a:cubicBezTo>
                    <a:pt x="438099" y="1312182"/>
                    <a:pt x="315112" y="1322330"/>
                    <a:pt x="192938" y="1316107"/>
                  </a:cubicBezTo>
                  <a:cubicBezTo>
                    <a:pt x="177178" y="1315294"/>
                    <a:pt x="160833" y="1314049"/>
                    <a:pt x="147091" y="1306290"/>
                  </a:cubicBezTo>
                  <a:cubicBezTo>
                    <a:pt x="130137" y="1296726"/>
                    <a:pt x="119862" y="1278845"/>
                    <a:pt x="110858" y="1261585"/>
                  </a:cubicBezTo>
                  <a:cubicBezTo>
                    <a:pt x="36093" y="1118406"/>
                    <a:pt x="0" y="981589"/>
                    <a:pt x="7874" y="819689"/>
                  </a:cubicBezTo>
                  <a:cubicBezTo>
                    <a:pt x="15634" y="660444"/>
                    <a:pt x="58674" y="502786"/>
                    <a:pt x="134595" y="362476"/>
                  </a:cubicBezTo>
                  <a:cubicBezTo>
                    <a:pt x="220379" y="203926"/>
                    <a:pt x="436081" y="0"/>
                    <a:pt x="609679" y="18502"/>
                  </a:cubicBezTo>
                  <a:close/>
                </a:path>
              </a:pathLst>
            </a:custGeom>
            <a:solidFill>
              <a:srgbClr val="DAE5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6" name="Shape 69">
              <a:extLst>
                <a:ext uri="{FF2B5EF4-FFF2-40B4-BE49-F238E27FC236}">
                  <a16:creationId xmlns:a16="http://schemas.microsoft.com/office/drawing/2014/main" id="{FF374FDF-6ED8-417E-B126-E81DDBD8C973}"/>
                </a:ext>
              </a:extLst>
            </p:cNvPr>
            <p:cNvSpPr>
              <a:spLocks/>
            </p:cNvSpPr>
            <p:nvPr/>
          </p:nvSpPr>
          <p:spPr bwMode="auto">
            <a:xfrm>
              <a:off x="3565425" y="2653216"/>
              <a:ext cx="449656" cy="1327980"/>
            </a:xfrm>
            <a:custGeom>
              <a:avLst/>
              <a:gdLst>
                <a:gd name="T0" fmla="*/ 449656 w 449656"/>
                <a:gd name="T1" fmla="*/ 0 h 1327980"/>
                <a:gd name="T2" fmla="*/ 449656 w 449656"/>
                <a:gd name="T3" fmla="*/ 86864 h 1327980"/>
                <a:gd name="T4" fmla="*/ 443292 w 449656"/>
                <a:gd name="T5" fmla="*/ 90419 h 1327980"/>
                <a:gd name="T6" fmla="*/ 383667 w 449656"/>
                <a:gd name="T7" fmla="*/ 134422 h 1327980"/>
                <a:gd name="T8" fmla="*/ 199314 w 449656"/>
                <a:gd name="T9" fmla="*/ 352658 h 1327980"/>
                <a:gd name="T10" fmla="*/ 77127 w 449656"/>
                <a:gd name="T11" fmla="*/ 793653 h 1327980"/>
                <a:gd name="T12" fmla="*/ 76111 w 449656"/>
                <a:gd name="T13" fmla="*/ 834966 h 1327980"/>
                <a:gd name="T14" fmla="*/ 175832 w 449656"/>
                <a:gd name="T15" fmla="*/ 1216118 h 1327980"/>
                <a:gd name="T16" fmla="*/ 187795 w 449656"/>
                <a:gd name="T17" fmla="*/ 1236273 h 1327980"/>
                <a:gd name="T18" fmla="*/ 197066 w 449656"/>
                <a:gd name="T19" fmla="*/ 1245329 h 1327980"/>
                <a:gd name="T20" fmla="*/ 226174 w 449656"/>
                <a:gd name="T21" fmla="*/ 1250269 h 1327980"/>
                <a:gd name="T22" fmla="*/ 294106 w 449656"/>
                <a:gd name="T23" fmla="*/ 1251996 h 1327980"/>
                <a:gd name="T24" fmla="*/ 438286 w 449656"/>
                <a:gd name="T25" fmla="*/ 1244233 h 1327980"/>
                <a:gd name="T26" fmla="*/ 449656 w 449656"/>
                <a:gd name="T27" fmla="*/ 1242381 h 1327980"/>
                <a:gd name="T28" fmla="*/ 449656 w 449656"/>
                <a:gd name="T29" fmla="*/ 1319240 h 1327980"/>
                <a:gd name="T30" fmla="*/ 446441 w 449656"/>
                <a:gd name="T31" fmla="*/ 1319763 h 1327980"/>
                <a:gd name="T32" fmla="*/ 294106 w 449656"/>
                <a:gd name="T33" fmla="*/ 1327980 h 1327980"/>
                <a:gd name="T34" fmla="*/ 222313 w 449656"/>
                <a:gd name="T35" fmla="*/ 1326151 h 1327980"/>
                <a:gd name="T36" fmla="*/ 159715 w 449656"/>
                <a:gd name="T37" fmla="*/ 1311483 h 1327980"/>
                <a:gd name="T38" fmla="*/ 126809 w 449656"/>
                <a:gd name="T39" fmla="*/ 1281587 h 1327980"/>
                <a:gd name="T40" fmla="*/ 108483 w 449656"/>
                <a:gd name="T41" fmla="*/ 1251285 h 1327980"/>
                <a:gd name="T42" fmla="*/ 140 w 449656"/>
                <a:gd name="T43" fmla="*/ 834966 h 1327980"/>
                <a:gd name="T44" fmla="*/ 1244 w 449656"/>
                <a:gd name="T45" fmla="*/ 789957 h 1327980"/>
                <a:gd name="T46" fmla="*/ 132486 w 449656"/>
                <a:gd name="T47" fmla="*/ 316514 h 1327980"/>
                <a:gd name="T48" fmla="*/ 335369 w 449656"/>
                <a:gd name="T49" fmla="*/ 75773 h 1327980"/>
                <a:gd name="T50" fmla="*/ 401837 w 449656"/>
                <a:gd name="T51" fmla="*/ 26834 h 1327980"/>
                <a:gd name="T52" fmla="*/ 449656 w 449656"/>
                <a:gd name="T53" fmla="*/ 0 h 1327980"/>
                <a:gd name="T54" fmla="*/ 0 w 449656"/>
                <a:gd name="T55" fmla="*/ 0 h 1327980"/>
                <a:gd name="T56" fmla="*/ 449656 w 449656"/>
                <a:gd name="T57" fmla="*/ 1327980 h 13279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T54" t="T55" r="T56" b="T57"/>
              <a:pathLst>
                <a:path w="449656" h="1327980">
                  <a:moveTo>
                    <a:pt x="449656" y="0"/>
                  </a:moveTo>
                  <a:lnTo>
                    <a:pt x="449656" y="86864"/>
                  </a:lnTo>
                  <a:lnTo>
                    <a:pt x="443292" y="90419"/>
                  </a:lnTo>
                  <a:cubicBezTo>
                    <a:pt x="423100" y="103521"/>
                    <a:pt x="403085" y="118305"/>
                    <a:pt x="383667" y="134422"/>
                  </a:cubicBezTo>
                  <a:cubicBezTo>
                    <a:pt x="305879" y="198328"/>
                    <a:pt x="237363" y="282059"/>
                    <a:pt x="199314" y="352658"/>
                  </a:cubicBezTo>
                  <a:cubicBezTo>
                    <a:pt x="126187" y="487774"/>
                    <a:pt x="84594" y="639996"/>
                    <a:pt x="77127" y="793653"/>
                  </a:cubicBezTo>
                  <a:cubicBezTo>
                    <a:pt x="76441" y="807636"/>
                    <a:pt x="76111" y="821390"/>
                    <a:pt x="76111" y="834966"/>
                  </a:cubicBezTo>
                  <a:cubicBezTo>
                    <a:pt x="76251" y="971936"/>
                    <a:pt x="109944" y="1089614"/>
                    <a:pt x="175832" y="1216118"/>
                  </a:cubicBezTo>
                  <a:cubicBezTo>
                    <a:pt x="180060" y="1224272"/>
                    <a:pt x="184074" y="1231321"/>
                    <a:pt x="187795" y="1236273"/>
                  </a:cubicBezTo>
                  <a:cubicBezTo>
                    <a:pt x="191529" y="1241303"/>
                    <a:pt x="194627" y="1243957"/>
                    <a:pt x="197066" y="1245329"/>
                  </a:cubicBezTo>
                  <a:cubicBezTo>
                    <a:pt x="200673" y="1247703"/>
                    <a:pt x="210909" y="1249735"/>
                    <a:pt x="226174" y="1250269"/>
                  </a:cubicBezTo>
                  <a:cubicBezTo>
                    <a:pt x="248806" y="1251425"/>
                    <a:pt x="271463" y="1251996"/>
                    <a:pt x="294106" y="1251996"/>
                  </a:cubicBezTo>
                  <a:cubicBezTo>
                    <a:pt x="342259" y="1252002"/>
                    <a:pt x="390414" y="1249406"/>
                    <a:pt x="438286" y="1244233"/>
                  </a:cubicBezTo>
                  <a:lnTo>
                    <a:pt x="449656" y="1242381"/>
                  </a:lnTo>
                  <a:lnTo>
                    <a:pt x="449656" y="1319240"/>
                  </a:lnTo>
                  <a:lnTo>
                    <a:pt x="446441" y="1319763"/>
                  </a:lnTo>
                  <a:cubicBezTo>
                    <a:pt x="395862" y="1325227"/>
                    <a:pt x="344989" y="1327974"/>
                    <a:pt x="294106" y="1327980"/>
                  </a:cubicBezTo>
                  <a:cubicBezTo>
                    <a:pt x="270167" y="1327980"/>
                    <a:pt x="246228" y="1327371"/>
                    <a:pt x="222313" y="1326151"/>
                  </a:cubicBezTo>
                  <a:cubicBezTo>
                    <a:pt x="206070" y="1325085"/>
                    <a:pt x="183604" y="1324615"/>
                    <a:pt x="159715" y="1311483"/>
                  </a:cubicBezTo>
                  <a:cubicBezTo>
                    <a:pt x="145212" y="1303279"/>
                    <a:pt x="134709" y="1292205"/>
                    <a:pt x="126809" y="1281587"/>
                  </a:cubicBezTo>
                  <a:cubicBezTo>
                    <a:pt x="118897" y="1270907"/>
                    <a:pt x="113271" y="1260391"/>
                    <a:pt x="108483" y="1251285"/>
                  </a:cubicBezTo>
                  <a:cubicBezTo>
                    <a:pt x="38328" y="1117198"/>
                    <a:pt x="0" y="984864"/>
                    <a:pt x="140" y="834966"/>
                  </a:cubicBezTo>
                  <a:cubicBezTo>
                    <a:pt x="140" y="820133"/>
                    <a:pt x="508" y="805147"/>
                    <a:pt x="1244" y="789957"/>
                  </a:cubicBezTo>
                  <a:cubicBezTo>
                    <a:pt x="9284" y="625111"/>
                    <a:pt x="53772" y="462018"/>
                    <a:pt x="132486" y="316514"/>
                  </a:cubicBezTo>
                  <a:cubicBezTo>
                    <a:pt x="176555" y="235336"/>
                    <a:pt x="249707" y="146486"/>
                    <a:pt x="335369" y="75773"/>
                  </a:cubicBezTo>
                  <a:cubicBezTo>
                    <a:pt x="356816" y="58231"/>
                    <a:pt x="379029" y="41729"/>
                    <a:pt x="401837" y="26834"/>
                  </a:cubicBezTo>
                  <a:lnTo>
                    <a:pt x="44965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7" name="Shape 70">
              <a:extLst>
                <a:ext uri="{FF2B5EF4-FFF2-40B4-BE49-F238E27FC236}">
                  <a16:creationId xmlns:a16="http://schemas.microsoft.com/office/drawing/2014/main" id="{289FB3DC-00E0-455A-8293-367E68F0AC86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5081" y="2604466"/>
              <a:ext cx="449516" cy="1367990"/>
            </a:xfrm>
            <a:custGeom>
              <a:avLst/>
              <a:gdLst>
                <a:gd name="T0" fmla="*/ 168884 w 449516"/>
                <a:gd name="T1" fmla="*/ 203 h 1367990"/>
                <a:gd name="T2" fmla="*/ 315722 w 449516"/>
                <a:gd name="T3" fmla="*/ 51994 h 1367990"/>
                <a:gd name="T4" fmla="*/ 421525 w 449516"/>
                <a:gd name="T5" fmla="*/ 214693 h 1367990"/>
                <a:gd name="T6" fmla="*/ 449516 w 449516"/>
                <a:gd name="T7" fmla="*/ 385775 h 1367990"/>
                <a:gd name="T8" fmla="*/ 423761 w 449516"/>
                <a:gd name="T9" fmla="*/ 584962 h 1367990"/>
                <a:gd name="T10" fmla="*/ 343662 w 449516"/>
                <a:gd name="T11" fmla="*/ 882358 h 1367990"/>
                <a:gd name="T12" fmla="*/ 288785 w 449516"/>
                <a:gd name="T13" fmla="*/ 1194702 h 1367990"/>
                <a:gd name="T14" fmla="*/ 279158 w 449516"/>
                <a:gd name="T15" fmla="*/ 1240777 h 1367990"/>
                <a:gd name="T16" fmla="*/ 253326 w 449516"/>
                <a:gd name="T17" fmla="*/ 1290650 h 1367990"/>
                <a:gd name="T18" fmla="*/ 200507 w 449516"/>
                <a:gd name="T19" fmla="*/ 1328217 h 1367990"/>
                <a:gd name="T20" fmla="*/ 147358 w 449516"/>
                <a:gd name="T21" fmla="*/ 1343990 h 1367990"/>
                <a:gd name="T22" fmla="*/ 0 w 449516"/>
                <a:gd name="T23" fmla="*/ 1367990 h 1367990"/>
                <a:gd name="T24" fmla="*/ 0 w 449516"/>
                <a:gd name="T25" fmla="*/ 1291132 h 1367990"/>
                <a:gd name="T26" fmla="*/ 131114 w 449516"/>
                <a:gd name="T27" fmla="*/ 1269771 h 1367990"/>
                <a:gd name="T28" fmla="*/ 170967 w 449516"/>
                <a:gd name="T29" fmla="*/ 1258214 h 1367990"/>
                <a:gd name="T30" fmla="*/ 195059 w 449516"/>
                <a:gd name="T31" fmla="*/ 1241895 h 1367990"/>
                <a:gd name="T32" fmla="*/ 206413 w 449516"/>
                <a:gd name="T33" fmla="*/ 1218870 h 1367990"/>
                <a:gd name="T34" fmla="*/ 213740 w 449516"/>
                <a:gd name="T35" fmla="*/ 1182878 h 1367990"/>
                <a:gd name="T36" fmla="*/ 270687 w 449516"/>
                <a:gd name="T37" fmla="*/ 861225 h 1367990"/>
                <a:gd name="T38" fmla="*/ 349770 w 449516"/>
                <a:gd name="T39" fmla="*/ 567715 h 1367990"/>
                <a:gd name="T40" fmla="*/ 373545 w 449516"/>
                <a:gd name="T41" fmla="*/ 385775 h 1367990"/>
                <a:gd name="T42" fmla="*/ 350076 w 449516"/>
                <a:gd name="T43" fmla="*/ 240525 h 1367990"/>
                <a:gd name="T44" fmla="*/ 267715 w 449516"/>
                <a:gd name="T45" fmla="*/ 110871 h 1367990"/>
                <a:gd name="T46" fmla="*/ 168884 w 449516"/>
                <a:gd name="T47" fmla="*/ 76174 h 1367990"/>
                <a:gd name="T48" fmla="*/ 54329 w 449516"/>
                <a:gd name="T49" fmla="*/ 105265 h 1367990"/>
                <a:gd name="T50" fmla="*/ 0 w 449516"/>
                <a:gd name="T51" fmla="*/ 135615 h 1367990"/>
                <a:gd name="T52" fmla="*/ 0 w 449516"/>
                <a:gd name="T53" fmla="*/ 48751 h 1367990"/>
                <a:gd name="T54" fmla="*/ 22217 w 449516"/>
                <a:gd name="T55" fmla="*/ 36284 h 1367990"/>
                <a:gd name="T56" fmla="*/ 168884 w 449516"/>
                <a:gd name="T57" fmla="*/ 203 h 1367990"/>
                <a:gd name="T58" fmla="*/ 0 w 449516"/>
                <a:gd name="T59" fmla="*/ 0 h 1367990"/>
                <a:gd name="T60" fmla="*/ 449516 w 449516"/>
                <a:gd name="T61" fmla="*/ 1367990 h 13679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T58" t="T59" r="T60" b="T61"/>
              <a:pathLst>
                <a:path w="449516" h="1367990">
                  <a:moveTo>
                    <a:pt x="168884" y="203"/>
                  </a:moveTo>
                  <a:cubicBezTo>
                    <a:pt x="220294" y="0"/>
                    <a:pt x="272021" y="16116"/>
                    <a:pt x="315722" y="51994"/>
                  </a:cubicBezTo>
                  <a:cubicBezTo>
                    <a:pt x="359562" y="87769"/>
                    <a:pt x="395084" y="141541"/>
                    <a:pt x="421525" y="214693"/>
                  </a:cubicBezTo>
                  <a:cubicBezTo>
                    <a:pt x="441693" y="270497"/>
                    <a:pt x="449516" y="328384"/>
                    <a:pt x="449516" y="385775"/>
                  </a:cubicBezTo>
                  <a:cubicBezTo>
                    <a:pt x="449491" y="453618"/>
                    <a:pt x="438658" y="520967"/>
                    <a:pt x="423761" y="584962"/>
                  </a:cubicBezTo>
                  <a:cubicBezTo>
                    <a:pt x="400380" y="685228"/>
                    <a:pt x="371856" y="784961"/>
                    <a:pt x="343662" y="882358"/>
                  </a:cubicBezTo>
                  <a:cubicBezTo>
                    <a:pt x="315506" y="979220"/>
                    <a:pt x="305536" y="1087806"/>
                    <a:pt x="288785" y="1194702"/>
                  </a:cubicBezTo>
                  <a:cubicBezTo>
                    <a:pt x="286576" y="1208583"/>
                    <a:pt x="284099" y="1224293"/>
                    <a:pt x="279158" y="1240777"/>
                  </a:cubicBezTo>
                  <a:cubicBezTo>
                    <a:pt x="274206" y="1257198"/>
                    <a:pt x="266585" y="1274788"/>
                    <a:pt x="253326" y="1290650"/>
                  </a:cubicBezTo>
                  <a:cubicBezTo>
                    <a:pt x="238010" y="1308938"/>
                    <a:pt x="218897" y="1320457"/>
                    <a:pt x="200507" y="1328217"/>
                  </a:cubicBezTo>
                  <a:cubicBezTo>
                    <a:pt x="182016" y="1335989"/>
                    <a:pt x="163741" y="1340383"/>
                    <a:pt x="147358" y="1343990"/>
                  </a:cubicBezTo>
                  <a:lnTo>
                    <a:pt x="0" y="1367990"/>
                  </a:lnTo>
                  <a:lnTo>
                    <a:pt x="0" y="1291132"/>
                  </a:lnTo>
                  <a:lnTo>
                    <a:pt x="131114" y="1269771"/>
                  </a:lnTo>
                  <a:cubicBezTo>
                    <a:pt x="145999" y="1266546"/>
                    <a:pt x="159931" y="1262901"/>
                    <a:pt x="170967" y="1258214"/>
                  </a:cubicBezTo>
                  <a:cubicBezTo>
                    <a:pt x="182118" y="1253503"/>
                    <a:pt x="189852" y="1248143"/>
                    <a:pt x="195059" y="1241895"/>
                  </a:cubicBezTo>
                  <a:cubicBezTo>
                    <a:pt x="199593" y="1236497"/>
                    <a:pt x="203352" y="1229030"/>
                    <a:pt x="206413" y="1218870"/>
                  </a:cubicBezTo>
                  <a:cubicBezTo>
                    <a:pt x="209473" y="1208786"/>
                    <a:pt x="211633" y="1196365"/>
                    <a:pt x="213740" y="1182878"/>
                  </a:cubicBezTo>
                  <a:cubicBezTo>
                    <a:pt x="230150" y="1079386"/>
                    <a:pt x="239941" y="967791"/>
                    <a:pt x="270687" y="861225"/>
                  </a:cubicBezTo>
                  <a:cubicBezTo>
                    <a:pt x="298831" y="764006"/>
                    <a:pt x="326974" y="665518"/>
                    <a:pt x="349770" y="567715"/>
                  </a:cubicBezTo>
                  <a:cubicBezTo>
                    <a:pt x="363855" y="507314"/>
                    <a:pt x="373558" y="445452"/>
                    <a:pt x="373545" y="385775"/>
                  </a:cubicBezTo>
                  <a:cubicBezTo>
                    <a:pt x="373545" y="335229"/>
                    <a:pt x="366649" y="286360"/>
                    <a:pt x="350076" y="240525"/>
                  </a:cubicBezTo>
                  <a:cubicBezTo>
                    <a:pt x="326910" y="176428"/>
                    <a:pt x="297942" y="135484"/>
                    <a:pt x="267715" y="110871"/>
                  </a:cubicBezTo>
                  <a:cubicBezTo>
                    <a:pt x="237350" y="86347"/>
                    <a:pt x="205422" y="76378"/>
                    <a:pt x="168884" y="76174"/>
                  </a:cubicBezTo>
                  <a:cubicBezTo>
                    <a:pt x="133890" y="75863"/>
                    <a:pt x="94590" y="86497"/>
                    <a:pt x="54329" y="105265"/>
                  </a:cubicBezTo>
                  <a:lnTo>
                    <a:pt x="0" y="135615"/>
                  </a:lnTo>
                  <a:lnTo>
                    <a:pt x="0" y="48751"/>
                  </a:lnTo>
                  <a:lnTo>
                    <a:pt x="22217" y="36284"/>
                  </a:lnTo>
                  <a:cubicBezTo>
                    <a:pt x="69869" y="14053"/>
                    <a:pt x="119215" y="514"/>
                    <a:pt x="168884" y="203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8" name="Shape 71">
              <a:extLst>
                <a:ext uri="{FF2B5EF4-FFF2-40B4-BE49-F238E27FC236}">
                  <a16:creationId xmlns:a16="http://schemas.microsoft.com/office/drawing/2014/main" id="{D14BDA32-2D5A-4502-85AA-5C69B58D252A}"/>
                </a:ext>
              </a:extLst>
            </p:cNvPr>
            <p:cNvSpPr>
              <a:spLocks/>
            </p:cNvSpPr>
            <p:nvPr/>
          </p:nvSpPr>
          <p:spPr bwMode="auto">
            <a:xfrm>
              <a:off x="5549654" y="2367529"/>
              <a:ext cx="3471367" cy="3263144"/>
            </a:xfrm>
            <a:custGeom>
              <a:avLst/>
              <a:gdLst>
                <a:gd name="T0" fmla="*/ 1273377 w 3471367"/>
                <a:gd name="T1" fmla="*/ 2259 h 3263144"/>
                <a:gd name="T2" fmla="*/ 1587157 w 3471367"/>
                <a:gd name="T3" fmla="*/ 81286 h 3263144"/>
                <a:gd name="T4" fmla="*/ 2582049 w 3471367"/>
                <a:gd name="T5" fmla="*/ 1047528 h 3263144"/>
                <a:gd name="T6" fmla="*/ 2301202 w 3471367"/>
                <a:gd name="T7" fmla="*/ 2966612 h 3263144"/>
                <a:gd name="T8" fmla="*/ 642810 w 3471367"/>
                <a:gd name="T9" fmla="*/ 2878881 h 3263144"/>
                <a:gd name="T10" fmla="*/ 2222 w 3471367"/>
                <a:gd name="T11" fmla="*/ 1669117 h 3263144"/>
                <a:gd name="T12" fmla="*/ 604748 w 3471367"/>
                <a:gd name="T13" fmla="*/ 302800 h 3263144"/>
                <a:gd name="T14" fmla="*/ 985609 w 3471367"/>
                <a:gd name="T15" fmla="*/ 56686 h 3263144"/>
                <a:gd name="T16" fmla="*/ 1273377 w 3471367"/>
                <a:gd name="T17" fmla="*/ 2259 h 3263144"/>
                <a:gd name="T18" fmla="*/ 0 w 3471367"/>
                <a:gd name="T19" fmla="*/ 0 h 3263144"/>
                <a:gd name="T20" fmla="*/ 3471367 w 3471367"/>
                <a:gd name="T21" fmla="*/ 3263144 h 3263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3471367" h="3263144">
                  <a:moveTo>
                    <a:pt x="1273377" y="2259"/>
                  </a:moveTo>
                  <a:cubicBezTo>
                    <a:pt x="1373299" y="4518"/>
                    <a:pt x="1477556" y="29020"/>
                    <a:pt x="1587157" y="81286"/>
                  </a:cubicBezTo>
                  <a:cubicBezTo>
                    <a:pt x="2007006" y="281515"/>
                    <a:pt x="2320760" y="678961"/>
                    <a:pt x="2582049" y="1047528"/>
                  </a:cubicBezTo>
                  <a:cubicBezTo>
                    <a:pt x="3471367" y="2301958"/>
                    <a:pt x="2301202" y="2966612"/>
                    <a:pt x="2301202" y="2966612"/>
                  </a:cubicBezTo>
                  <a:cubicBezTo>
                    <a:pt x="1756360" y="3257188"/>
                    <a:pt x="1141006" y="3263144"/>
                    <a:pt x="642810" y="2878881"/>
                  </a:cubicBezTo>
                  <a:cubicBezTo>
                    <a:pt x="255739" y="2580342"/>
                    <a:pt x="4420" y="2166207"/>
                    <a:pt x="2222" y="1669117"/>
                  </a:cubicBezTo>
                  <a:cubicBezTo>
                    <a:pt x="0" y="1163403"/>
                    <a:pt x="220091" y="635972"/>
                    <a:pt x="604748" y="302800"/>
                  </a:cubicBezTo>
                  <a:cubicBezTo>
                    <a:pt x="726808" y="197072"/>
                    <a:pt x="852754" y="109544"/>
                    <a:pt x="985609" y="56686"/>
                  </a:cubicBezTo>
                  <a:cubicBezTo>
                    <a:pt x="1077868" y="19983"/>
                    <a:pt x="1173455" y="0"/>
                    <a:pt x="1273377" y="2259"/>
                  </a:cubicBezTo>
                  <a:close/>
                </a:path>
              </a:pathLst>
            </a:custGeom>
            <a:solidFill>
              <a:srgbClr val="ECDB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9" name="Shape 72">
              <a:extLst>
                <a:ext uri="{FF2B5EF4-FFF2-40B4-BE49-F238E27FC236}">
                  <a16:creationId xmlns:a16="http://schemas.microsoft.com/office/drawing/2014/main" id="{65D42389-4278-4467-8158-48A10BCFC30A}"/>
                </a:ext>
              </a:extLst>
            </p:cNvPr>
            <p:cNvSpPr>
              <a:spLocks/>
            </p:cNvSpPr>
            <p:nvPr/>
          </p:nvSpPr>
          <p:spPr bwMode="auto">
            <a:xfrm>
              <a:off x="5513878" y="2331601"/>
              <a:ext cx="1494713" cy="3248801"/>
            </a:xfrm>
            <a:custGeom>
              <a:avLst/>
              <a:gdLst>
                <a:gd name="T0" fmla="*/ 1293864 w 1494713"/>
                <a:gd name="T1" fmla="*/ 19 h 3248801"/>
                <a:gd name="T2" fmla="*/ 1463128 w 1494713"/>
                <a:gd name="T3" fmla="*/ 20041 h 3248801"/>
                <a:gd name="T4" fmla="*/ 1494713 w 1494713"/>
                <a:gd name="T5" fmla="*/ 29394 h 3248801"/>
                <a:gd name="T6" fmla="*/ 1494713 w 1494713"/>
                <a:gd name="T7" fmla="*/ 108511 h 3248801"/>
                <a:gd name="T8" fmla="*/ 1445691 w 1494713"/>
                <a:gd name="T9" fmla="*/ 93980 h 3248801"/>
                <a:gd name="T10" fmla="*/ 1293864 w 1494713"/>
                <a:gd name="T11" fmla="*/ 76003 h 3248801"/>
                <a:gd name="T12" fmla="*/ 1035431 w 1494713"/>
                <a:gd name="T13" fmla="*/ 127908 h 3248801"/>
                <a:gd name="T14" fmla="*/ 665391 w 1494713"/>
                <a:gd name="T15" fmla="*/ 367430 h 3248801"/>
                <a:gd name="T16" fmla="*/ 75971 w 1494713"/>
                <a:gd name="T17" fmla="*/ 1697425 h 3248801"/>
                <a:gd name="T18" fmla="*/ 75985 w 1494713"/>
                <a:gd name="T19" fmla="*/ 1704867 h 3248801"/>
                <a:gd name="T20" fmla="*/ 701777 w 1494713"/>
                <a:gd name="T21" fmla="*/ 2884735 h 3248801"/>
                <a:gd name="T22" fmla="*/ 1432222 w 1494713"/>
                <a:gd name="T23" fmla="*/ 3170349 h 3248801"/>
                <a:gd name="T24" fmla="*/ 1494713 w 1494713"/>
                <a:gd name="T25" fmla="*/ 3172814 h 3248801"/>
                <a:gd name="T26" fmla="*/ 1494713 w 1494713"/>
                <a:gd name="T27" fmla="*/ 3248801 h 3248801"/>
                <a:gd name="T28" fmla="*/ 1426239 w 1494713"/>
                <a:gd name="T29" fmla="*/ 3246123 h 3248801"/>
                <a:gd name="T30" fmla="*/ 655383 w 1494713"/>
                <a:gd name="T31" fmla="*/ 2944895 h 3248801"/>
                <a:gd name="T32" fmla="*/ 13 w 1494713"/>
                <a:gd name="T33" fmla="*/ 1705210 h 3248801"/>
                <a:gd name="T34" fmla="*/ 0 w 1494713"/>
                <a:gd name="T35" fmla="*/ 1697425 h 3248801"/>
                <a:gd name="T36" fmla="*/ 615658 w 1494713"/>
                <a:gd name="T37" fmla="*/ 310014 h 3248801"/>
                <a:gd name="T38" fmla="*/ 1007339 w 1494713"/>
                <a:gd name="T39" fmla="*/ 57322 h 3248801"/>
                <a:gd name="T40" fmla="*/ 1293864 w 1494713"/>
                <a:gd name="T41" fmla="*/ 19 h 3248801"/>
                <a:gd name="T42" fmla="*/ 0 w 1494713"/>
                <a:gd name="T43" fmla="*/ 0 h 3248801"/>
                <a:gd name="T44" fmla="*/ 1494713 w 1494713"/>
                <a:gd name="T45" fmla="*/ 3248801 h 32488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T42" t="T43" r="T44" b="T45"/>
              <a:pathLst>
                <a:path w="1494713" h="3248801">
                  <a:moveTo>
                    <a:pt x="1293864" y="19"/>
                  </a:moveTo>
                  <a:cubicBezTo>
                    <a:pt x="1349102" y="0"/>
                    <a:pt x="1405541" y="6448"/>
                    <a:pt x="1463128" y="20041"/>
                  </a:cubicBezTo>
                  <a:lnTo>
                    <a:pt x="1494713" y="29394"/>
                  </a:lnTo>
                  <a:lnTo>
                    <a:pt x="1494713" y="108511"/>
                  </a:lnTo>
                  <a:lnTo>
                    <a:pt x="1445691" y="93980"/>
                  </a:lnTo>
                  <a:cubicBezTo>
                    <a:pt x="1393686" y="81706"/>
                    <a:pt x="1343191" y="76022"/>
                    <a:pt x="1293864" y="76003"/>
                  </a:cubicBezTo>
                  <a:cubicBezTo>
                    <a:pt x="1204811" y="76016"/>
                    <a:pt x="1119239" y="94583"/>
                    <a:pt x="1035431" y="127908"/>
                  </a:cubicBezTo>
                  <a:cubicBezTo>
                    <a:pt x="908317" y="178429"/>
                    <a:pt x="785520" y="263341"/>
                    <a:pt x="665391" y="367430"/>
                  </a:cubicBezTo>
                  <a:cubicBezTo>
                    <a:pt x="292024" y="690391"/>
                    <a:pt x="75705" y="1204932"/>
                    <a:pt x="75971" y="1697425"/>
                  </a:cubicBezTo>
                  <a:lnTo>
                    <a:pt x="75985" y="1704867"/>
                  </a:lnTo>
                  <a:cubicBezTo>
                    <a:pt x="78308" y="2188699"/>
                    <a:pt x="321780" y="2591213"/>
                    <a:pt x="701777" y="2884735"/>
                  </a:cubicBezTo>
                  <a:cubicBezTo>
                    <a:pt x="927416" y="3058646"/>
                    <a:pt x="1176343" y="3150121"/>
                    <a:pt x="1432222" y="3170349"/>
                  </a:cubicBezTo>
                  <a:lnTo>
                    <a:pt x="1494713" y="3172814"/>
                  </a:lnTo>
                  <a:lnTo>
                    <a:pt x="1494713" y="3248801"/>
                  </a:lnTo>
                  <a:lnTo>
                    <a:pt x="1426239" y="3246123"/>
                  </a:lnTo>
                  <a:cubicBezTo>
                    <a:pt x="1156229" y="3224779"/>
                    <a:pt x="892213" y="3127674"/>
                    <a:pt x="655383" y="2944895"/>
                  </a:cubicBezTo>
                  <a:cubicBezTo>
                    <a:pt x="261252" y="2641327"/>
                    <a:pt x="2070" y="2215560"/>
                    <a:pt x="13" y="1705210"/>
                  </a:cubicBezTo>
                  <a:lnTo>
                    <a:pt x="0" y="1697425"/>
                  </a:lnTo>
                  <a:cubicBezTo>
                    <a:pt x="267" y="1183151"/>
                    <a:pt x="223571" y="650069"/>
                    <a:pt x="615658" y="310014"/>
                  </a:cubicBezTo>
                  <a:cubicBezTo>
                    <a:pt x="739636" y="202661"/>
                    <a:pt x="868744" y="112516"/>
                    <a:pt x="1007339" y="57322"/>
                  </a:cubicBezTo>
                  <a:cubicBezTo>
                    <a:pt x="1098626" y="20987"/>
                    <a:pt x="1194130" y="7"/>
                    <a:pt x="1293864" y="1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0" name="Shape 73">
              <a:extLst>
                <a:ext uri="{FF2B5EF4-FFF2-40B4-BE49-F238E27FC236}">
                  <a16:creationId xmlns:a16="http://schemas.microsoft.com/office/drawing/2014/main" id="{48B37A2C-71D2-499D-9A38-84FC64767143}"/>
                </a:ext>
              </a:extLst>
            </p:cNvPr>
            <p:cNvSpPr>
              <a:spLocks/>
            </p:cNvSpPr>
            <p:nvPr/>
          </p:nvSpPr>
          <p:spPr bwMode="auto">
            <a:xfrm>
              <a:off x="7008591" y="2360994"/>
              <a:ext cx="1494791" cy="3221267"/>
            </a:xfrm>
            <a:custGeom>
              <a:avLst/>
              <a:gdLst>
                <a:gd name="T0" fmla="*/ 0 w 1494791"/>
                <a:gd name="T1" fmla="*/ 0 h 3221267"/>
                <a:gd name="T2" fmla="*/ 55649 w 1494791"/>
                <a:gd name="T3" fmla="*/ 16478 h 3221267"/>
                <a:gd name="T4" fmla="*/ 144565 w 1494791"/>
                <a:gd name="T5" fmla="*/ 53531 h 3221267"/>
                <a:gd name="T6" fmla="*/ 1154100 w 1494791"/>
                <a:gd name="T7" fmla="*/ 1032092 h 3221267"/>
                <a:gd name="T8" fmla="*/ 1494714 w 1494791"/>
                <a:gd name="T9" fmla="*/ 1954607 h 3221267"/>
                <a:gd name="T10" fmla="*/ 1177748 w 1494791"/>
                <a:gd name="T11" fmla="*/ 2740343 h 3221267"/>
                <a:gd name="T12" fmla="*/ 861023 w 1494791"/>
                <a:gd name="T13" fmla="*/ 3006180 h 3221267"/>
                <a:gd name="T14" fmla="*/ 860603 w 1494791"/>
                <a:gd name="T15" fmla="*/ 3006421 h 3221267"/>
                <a:gd name="T16" fmla="*/ 860134 w 1494791"/>
                <a:gd name="T17" fmla="*/ 3006662 h 3221267"/>
                <a:gd name="T18" fmla="*/ 47549 w 1494791"/>
                <a:gd name="T19" fmla="*/ 3221267 h 3221267"/>
                <a:gd name="T20" fmla="*/ 0 w 1494791"/>
                <a:gd name="T21" fmla="*/ 3219407 h 3221267"/>
                <a:gd name="T22" fmla="*/ 0 w 1494791"/>
                <a:gd name="T23" fmla="*/ 3143420 h 3221267"/>
                <a:gd name="T24" fmla="*/ 47549 w 1494791"/>
                <a:gd name="T25" fmla="*/ 3145295 h 3221267"/>
                <a:gd name="T26" fmla="*/ 729615 w 1494791"/>
                <a:gd name="T27" fmla="*/ 2986908 h 3221267"/>
                <a:gd name="T28" fmla="*/ 824019 w 1494791"/>
                <a:gd name="T29" fmla="*/ 2939814 h 3221267"/>
                <a:gd name="T30" fmla="*/ 824827 w 1494791"/>
                <a:gd name="T31" fmla="*/ 2939340 h 3221267"/>
                <a:gd name="T32" fmla="*/ 829514 w 1494791"/>
                <a:gd name="T33" fmla="*/ 2936546 h 3221267"/>
                <a:gd name="T34" fmla="*/ 848056 w 1494791"/>
                <a:gd name="T35" fmla="*/ 2924925 h 3221267"/>
                <a:gd name="T36" fmla="*/ 915493 w 1494791"/>
                <a:gd name="T37" fmla="*/ 2877757 h 3221267"/>
                <a:gd name="T38" fmla="*/ 1121246 w 1494791"/>
                <a:gd name="T39" fmla="*/ 2689556 h 3221267"/>
                <a:gd name="T40" fmla="*/ 1418743 w 1494791"/>
                <a:gd name="T41" fmla="*/ 1954607 h 3221267"/>
                <a:gd name="T42" fmla="*/ 1092124 w 1494791"/>
                <a:gd name="T43" fmla="*/ 1076034 h 3221267"/>
                <a:gd name="T44" fmla="*/ 111862 w 1494791"/>
                <a:gd name="T45" fmla="*/ 122111 h 3221267"/>
                <a:gd name="T46" fmla="*/ 30159 w 1494791"/>
                <a:gd name="T47" fmla="*/ 88058 h 3221267"/>
                <a:gd name="T48" fmla="*/ 0 w 1494791"/>
                <a:gd name="T49" fmla="*/ 79118 h 3221267"/>
                <a:gd name="T50" fmla="*/ 0 w 1494791"/>
                <a:gd name="T51" fmla="*/ 0 h 3221267"/>
                <a:gd name="T52" fmla="*/ 0 w 1494791"/>
                <a:gd name="T53" fmla="*/ 0 h 3221267"/>
                <a:gd name="T54" fmla="*/ 1494791 w 1494791"/>
                <a:gd name="T55" fmla="*/ 3221267 h 3221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1494791" h="3221267">
                  <a:moveTo>
                    <a:pt x="0" y="0"/>
                  </a:moveTo>
                  <a:lnTo>
                    <a:pt x="55649" y="16478"/>
                  </a:lnTo>
                  <a:cubicBezTo>
                    <a:pt x="85009" y="26930"/>
                    <a:pt x="114650" y="39253"/>
                    <a:pt x="144565" y="53531"/>
                  </a:cubicBezTo>
                  <a:cubicBezTo>
                    <a:pt x="575450" y="259462"/>
                    <a:pt x="891782" y="662572"/>
                    <a:pt x="1154100" y="1032092"/>
                  </a:cubicBezTo>
                  <a:cubicBezTo>
                    <a:pt x="1402500" y="1382282"/>
                    <a:pt x="1494791" y="1691171"/>
                    <a:pt x="1494714" y="1954607"/>
                  </a:cubicBezTo>
                  <a:cubicBezTo>
                    <a:pt x="1494714" y="2301482"/>
                    <a:pt x="1335317" y="2565159"/>
                    <a:pt x="1177748" y="2740343"/>
                  </a:cubicBezTo>
                  <a:cubicBezTo>
                    <a:pt x="1019963" y="2915807"/>
                    <a:pt x="863271" y="3004833"/>
                    <a:pt x="861023" y="3006180"/>
                  </a:cubicBezTo>
                  <a:lnTo>
                    <a:pt x="860603" y="3006421"/>
                  </a:lnTo>
                  <a:lnTo>
                    <a:pt x="860134" y="3006662"/>
                  </a:lnTo>
                  <a:cubicBezTo>
                    <a:pt x="599504" y="3145664"/>
                    <a:pt x="322060" y="3221254"/>
                    <a:pt x="47549" y="3221267"/>
                  </a:cubicBezTo>
                  <a:lnTo>
                    <a:pt x="0" y="3219407"/>
                  </a:lnTo>
                  <a:lnTo>
                    <a:pt x="0" y="3143420"/>
                  </a:lnTo>
                  <a:lnTo>
                    <a:pt x="47549" y="3145295"/>
                  </a:lnTo>
                  <a:cubicBezTo>
                    <a:pt x="275478" y="3145295"/>
                    <a:pt x="507102" y="3090339"/>
                    <a:pt x="729615" y="2986908"/>
                  </a:cubicBezTo>
                  <a:lnTo>
                    <a:pt x="824019" y="2939814"/>
                  </a:lnTo>
                  <a:lnTo>
                    <a:pt x="824827" y="2939340"/>
                  </a:lnTo>
                  <a:lnTo>
                    <a:pt x="829514" y="2936546"/>
                  </a:lnTo>
                  <a:cubicBezTo>
                    <a:pt x="833705" y="2934018"/>
                    <a:pt x="839991" y="2930145"/>
                    <a:pt x="848056" y="2924925"/>
                  </a:cubicBezTo>
                  <a:cubicBezTo>
                    <a:pt x="864198" y="2914511"/>
                    <a:pt x="887477" y="2898763"/>
                    <a:pt x="915493" y="2877757"/>
                  </a:cubicBezTo>
                  <a:cubicBezTo>
                    <a:pt x="971525" y="2835758"/>
                    <a:pt x="1046494" y="2772741"/>
                    <a:pt x="1121246" y="2689556"/>
                  </a:cubicBezTo>
                  <a:cubicBezTo>
                    <a:pt x="1270902" y="2522843"/>
                    <a:pt x="1418731" y="2277251"/>
                    <a:pt x="1418743" y="1954607"/>
                  </a:cubicBezTo>
                  <a:cubicBezTo>
                    <a:pt x="1418667" y="1709192"/>
                    <a:pt x="1333501" y="1416673"/>
                    <a:pt x="1092124" y="1076034"/>
                  </a:cubicBezTo>
                  <a:cubicBezTo>
                    <a:pt x="831851" y="708407"/>
                    <a:pt x="520701" y="316624"/>
                    <a:pt x="111862" y="122111"/>
                  </a:cubicBezTo>
                  <a:cubicBezTo>
                    <a:pt x="84179" y="108919"/>
                    <a:pt x="56959" y="97606"/>
                    <a:pt x="30159" y="88058"/>
                  </a:cubicBezTo>
                  <a:lnTo>
                    <a:pt x="0" y="7911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1" name="Shape 74">
              <a:extLst>
                <a:ext uri="{FF2B5EF4-FFF2-40B4-BE49-F238E27FC236}">
                  <a16:creationId xmlns:a16="http://schemas.microsoft.com/office/drawing/2014/main" id="{313E4A3F-3979-4FBC-B158-5BD83A80D2BB}"/>
                </a:ext>
              </a:extLst>
            </p:cNvPr>
            <p:cNvSpPr>
              <a:spLocks/>
            </p:cNvSpPr>
            <p:nvPr/>
          </p:nvSpPr>
          <p:spPr bwMode="auto">
            <a:xfrm>
              <a:off x="6324454" y="2691951"/>
              <a:ext cx="227864" cy="311384"/>
            </a:xfrm>
            <a:custGeom>
              <a:avLst/>
              <a:gdLst>
                <a:gd name="T0" fmla="*/ 123505 w 227864"/>
                <a:gd name="T1" fmla="*/ 727 h 311384"/>
                <a:gd name="T2" fmla="*/ 143752 w 227864"/>
                <a:gd name="T3" fmla="*/ 1605 h 311384"/>
                <a:gd name="T4" fmla="*/ 211392 w 227864"/>
                <a:gd name="T5" fmla="*/ 170566 h 311384"/>
                <a:gd name="T6" fmla="*/ 84113 w 227864"/>
                <a:gd name="T7" fmla="*/ 300652 h 311384"/>
                <a:gd name="T8" fmla="*/ 16472 w 227864"/>
                <a:gd name="T9" fmla="*/ 131691 h 311384"/>
                <a:gd name="T10" fmla="*/ 123505 w 227864"/>
                <a:gd name="T11" fmla="*/ 727 h 311384"/>
                <a:gd name="T12" fmla="*/ 0 w 227864"/>
                <a:gd name="T13" fmla="*/ 0 h 311384"/>
                <a:gd name="T14" fmla="*/ 227864 w 227864"/>
                <a:gd name="T15" fmla="*/ 311384 h 311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227864" h="311384">
                  <a:moveTo>
                    <a:pt x="123505" y="727"/>
                  </a:moveTo>
                  <a:cubicBezTo>
                    <a:pt x="130246" y="0"/>
                    <a:pt x="137023" y="264"/>
                    <a:pt x="143752" y="1605"/>
                  </a:cubicBezTo>
                  <a:cubicBezTo>
                    <a:pt x="197587" y="12337"/>
                    <a:pt x="227864" y="87990"/>
                    <a:pt x="211392" y="170566"/>
                  </a:cubicBezTo>
                  <a:cubicBezTo>
                    <a:pt x="194920" y="253142"/>
                    <a:pt x="137935" y="311384"/>
                    <a:pt x="84113" y="300652"/>
                  </a:cubicBezTo>
                  <a:cubicBezTo>
                    <a:pt x="30290" y="289921"/>
                    <a:pt x="0" y="214267"/>
                    <a:pt x="16472" y="131691"/>
                  </a:cubicBezTo>
                  <a:cubicBezTo>
                    <a:pt x="30885" y="59438"/>
                    <a:pt x="76316" y="5814"/>
                    <a:pt x="123505" y="727"/>
                  </a:cubicBezTo>
                  <a:close/>
                </a:path>
              </a:pathLst>
            </a:custGeom>
            <a:solidFill>
              <a:srgbClr val="FBFC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2" name="Shape 75">
              <a:extLst>
                <a:ext uri="{FF2B5EF4-FFF2-40B4-BE49-F238E27FC236}">
                  <a16:creationId xmlns:a16="http://schemas.microsoft.com/office/drawing/2014/main" id="{EEDAB132-A2E4-41A6-A2C5-54FA3022202F}"/>
                </a:ext>
              </a:extLst>
            </p:cNvPr>
            <p:cNvSpPr>
              <a:spLocks/>
            </p:cNvSpPr>
            <p:nvPr/>
          </p:nvSpPr>
          <p:spPr bwMode="auto">
            <a:xfrm>
              <a:off x="6768834" y="2532033"/>
              <a:ext cx="210351" cy="287460"/>
            </a:xfrm>
            <a:custGeom>
              <a:avLst/>
              <a:gdLst>
                <a:gd name="T0" fmla="*/ 114022 w 210351"/>
                <a:gd name="T1" fmla="*/ 671 h 287460"/>
                <a:gd name="T2" fmla="*/ 132715 w 210351"/>
                <a:gd name="T3" fmla="*/ 1482 h 287460"/>
                <a:gd name="T4" fmla="*/ 195149 w 210351"/>
                <a:gd name="T5" fmla="*/ 157463 h 287460"/>
                <a:gd name="T6" fmla="*/ 77648 w 210351"/>
                <a:gd name="T7" fmla="*/ 277554 h 287460"/>
                <a:gd name="T8" fmla="*/ 15202 w 210351"/>
                <a:gd name="T9" fmla="*/ 121573 h 287460"/>
                <a:gd name="T10" fmla="*/ 114022 w 210351"/>
                <a:gd name="T11" fmla="*/ 671 h 287460"/>
                <a:gd name="T12" fmla="*/ 0 w 210351"/>
                <a:gd name="T13" fmla="*/ 0 h 287460"/>
                <a:gd name="T14" fmla="*/ 210351 w 210351"/>
                <a:gd name="T15" fmla="*/ 287460 h 2874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210351" h="287460">
                  <a:moveTo>
                    <a:pt x="114022" y="671"/>
                  </a:moveTo>
                  <a:cubicBezTo>
                    <a:pt x="120246" y="0"/>
                    <a:pt x="126503" y="243"/>
                    <a:pt x="132715" y="1482"/>
                  </a:cubicBezTo>
                  <a:cubicBezTo>
                    <a:pt x="182397" y="11388"/>
                    <a:pt x="210351" y="81225"/>
                    <a:pt x="195149" y="157463"/>
                  </a:cubicBezTo>
                  <a:cubicBezTo>
                    <a:pt x="179946" y="233701"/>
                    <a:pt x="127330" y="287460"/>
                    <a:pt x="77648" y="277554"/>
                  </a:cubicBezTo>
                  <a:cubicBezTo>
                    <a:pt x="27953" y="267648"/>
                    <a:pt x="0" y="197811"/>
                    <a:pt x="15202" y="121573"/>
                  </a:cubicBezTo>
                  <a:cubicBezTo>
                    <a:pt x="28515" y="54864"/>
                    <a:pt x="70454" y="5367"/>
                    <a:pt x="114022" y="671"/>
                  </a:cubicBezTo>
                  <a:close/>
                </a:path>
              </a:pathLst>
            </a:custGeom>
            <a:solidFill>
              <a:srgbClr val="FBFC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3" name="Shape 76">
              <a:extLst>
                <a:ext uri="{FF2B5EF4-FFF2-40B4-BE49-F238E27FC236}">
                  <a16:creationId xmlns:a16="http://schemas.microsoft.com/office/drawing/2014/main" id="{3455A87A-F4E6-4332-8374-B38854F6DCA4}"/>
                </a:ext>
              </a:extLst>
            </p:cNvPr>
            <p:cNvSpPr>
              <a:spLocks/>
            </p:cNvSpPr>
            <p:nvPr/>
          </p:nvSpPr>
          <p:spPr bwMode="auto">
            <a:xfrm>
              <a:off x="6762580" y="3117639"/>
              <a:ext cx="146583" cy="124301"/>
            </a:xfrm>
            <a:custGeom>
              <a:avLst/>
              <a:gdLst>
                <a:gd name="T0" fmla="*/ 90828 w 146583"/>
                <a:gd name="T1" fmla="*/ 74 h 124301"/>
                <a:gd name="T2" fmla="*/ 129337 w 146583"/>
                <a:gd name="T3" fmla="*/ 17609 h 124301"/>
                <a:gd name="T4" fmla="*/ 104534 w 146583"/>
                <a:gd name="T5" fmla="*/ 101302 h 124301"/>
                <a:gd name="T6" fmla="*/ 17247 w 146583"/>
                <a:gd name="T7" fmla="*/ 100895 h 124301"/>
                <a:gd name="T8" fmla="*/ 42050 w 146583"/>
                <a:gd name="T9" fmla="*/ 17202 h 124301"/>
                <a:gd name="T10" fmla="*/ 90828 w 146583"/>
                <a:gd name="T11" fmla="*/ 74 h 124301"/>
                <a:gd name="T12" fmla="*/ 0 w 146583"/>
                <a:gd name="T13" fmla="*/ 0 h 124301"/>
                <a:gd name="T14" fmla="*/ 146583 w 146583"/>
                <a:gd name="T15" fmla="*/ 124301 h 124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146583" h="124301">
                  <a:moveTo>
                    <a:pt x="90828" y="74"/>
                  </a:moveTo>
                  <a:cubicBezTo>
                    <a:pt x="106623" y="149"/>
                    <a:pt x="120707" y="6001"/>
                    <a:pt x="129337" y="17609"/>
                  </a:cubicBezTo>
                  <a:cubicBezTo>
                    <a:pt x="146583" y="40837"/>
                    <a:pt x="135484" y="78302"/>
                    <a:pt x="104534" y="101302"/>
                  </a:cubicBezTo>
                  <a:cubicBezTo>
                    <a:pt x="73584" y="124301"/>
                    <a:pt x="34506" y="124111"/>
                    <a:pt x="17247" y="100895"/>
                  </a:cubicBezTo>
                  <a:cubicBezTo>
                    <a:pt x="0" y="77667"/>
                    <a:pt x="11100" y="40202"/>
                    <a:pt x="42050" y="17202"/>
                  </a:cubicBezTo>
                  <a:cubicBezTo>
                    <a:pt x="57525" y="5702"/>
                    <a:pt x="75032" y="0"/>
                    <a:pt x="90828" y="7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4" name="Shape 77">
              <a:extLst>
                <a:ext uri="{FF2B5EF4-FFF2-40B4-BE49-F238E27FC236}">
                  <a16:creationId xmlns:a16="http://schemas.microsoft.com/office/drawing/2014/main" id="{92040C33-DEF1-4A48-A3BB-B908BAA0B90A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7655" y="3076734"/>
              <a:ext cx="108217" cy="203281"/>
            </a:xfrm>
            <a:custGeom>
              <a:avLst/>
              <a:gdLst>
                <a:gd name="T0" fmla="*/ 108217 w 108217"/>
                <a:gd name="T1" fmla="*/ 0 h 203281"/>
                <a:gd name="T2" fmla="*/ 108217 w 108217"/>
                <a:gd name="T3" fmla="*/ 90691 h 203281"/>
                <a:gd name="T4" fmla="*/ 103188 w 108217"/>
                <a:gd name="T5" fmla="*/ 93388 h 203281"/>
                <a:gd name="T6" fmla="*/ 91045 w 108217"/>
                <a:gd name="T7" fmla="*/ 106887 h 203281"/>
                <a:gd name="T8" fmla="*/ 88365 w 108217"/>
                <a:gd name="T9" fmla="*/ 114998 h 203281"/>
                <a:gd name="T10" fmla="*/ 90983 w 108217"/>
                <a:gd name="T11" fmla="*/ 115384 h 203281"/>
                <a:gd name="T12" fmla="*/ 100948 w 108217"/>
                <a:gd name="T13" fmla="*/ 113517 h 203281"/>
                <a:gd name="T14" fmla="*/ 108217 w 108217"/>
                <a:gd name="T15" fmla="*/ 109622 h 203281"/>
                <a:gd name="T16" fmla="*/ 108217 w 108217"/>
                <a:gd name="T17" fmla="*/ 200307 h 203281"/>
                <a:gd name="T18" fmla="*/ 90983 w 108217"/>
                <a:gd name="T19" fmla="*/ 203281 h 203281"/>
                <a:gd name="T20" fmla="*/ 51130 w 108217"/>
                <a:gd name="T21" fmla="*/ 195166 h 203281"/>
                <a:gd name="T22" fmla="*/ 16891 w 108217"/>
                <a:gd name="T23" fmla="*/ 168013 h 203281"/>
                <a:gd name="T24" fmla="*/ 89 w 108217"/>
                <a:gd name="T25" fmla="*/ 116108 h 203281"/>
                <a:gd name="T26" fmla="*/ 50762 w 108217"/>
                <a:gd name="T27" fmla="*/ 22827 h 203281"/>
                <a:gd name="T28" fmla="*/ 86682 w 108217"/>
                <a:gd name="T29" fmla="*/ 3723 h 203281"/>
                <a:gd name="T30" fmla="*/ 108217 w 108217"/>
                <a:gd name="T31" fmla="*/ 0 h 203281"/>
                <a:gd name="T32" fmla="*/ 0 w 108217"/>
                <a:gd name="T33" fmla="*/ 0 h 203281"/>
                <a:gd name="T34" fmla="*/ 108217 w 108217"/>
                <a:gd name="T35" fmla="*/ 203281 h 2032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08217" h="203281">
                  <a:moveTo>
                    <a:pt x="108217" y="0"/>
                  </a:moveTo>
                  <a:lnTo>
                    <a:pt x="108217" y="90691"/>
                  </a:lnTo>
                  <a:lnTo>
                    <a:pt x="103188" y="93388"/>
                  </a:lnTo>
                  <a:cubicBezTo>
                    <a:pt x="97371" y="97522"/>
                    <a:pt x="93450" y="102561"/>
                    <a:pt x="91045" y="106887"/>
                  </a:cubicBezTo>
                  <a:lnTo>
                    <a:pt x="88365" y="114998"/>
                  </a:lnTo>
                  <a:lnTo>
                    <a:pt x="90983" y="115384"/>
                  </a:lnTo>
                  <a:cubicBezTo>
                    <a:pt x="93535" y="115429"/>
                    <a:pt x="97048" y="114867"/>
                    <a:pt x="100948" y="113517"/>
                  </a:cubicBezTo>
                  <a:lnTo>
                    <a:pt x="108217" y="109622"/>
                  </a:lnTo>
                  <a:lnTo>
                    <a:pt x="108217" y="200307"/>
                  </a:lnTo>
                  <a:lnTo>
                    <a:pt x="90983" y="203281"/>
                  </a:lnTo>
                  <a:cubicBezTo>
                    <a:pt x="77660" y="203281"/>
                    <a:pt x="64084" y="200856"/>
                    <a:pt x="51130" y="195166"/>
                  </a:cubicBezTo>
                  <a:cubicBezTo>
                    <a:pt x="38215" y="189514"/>
                    <a:pt x="25984" y="180307"/>
                    <a:pt x="16891" y="168013"/>
                  </a:cubicBezTo>
                  <a:cubicBezTo>
                    <a:pt x="5220" y="152392"/>
                    <a:pt x="0" y="133571"/>
                    <a:pt x="89" y="116108"/>
                  </a:cubicBezTo>
                  <a:cubicBezTo>
                    <a:pt x="584" y="78656"/>
                    <a:pt x="20269" y="45852"/>
                    <a:pt x="50762" y="22827"/>
                  </a:cubicBezTo>
                  <a:cubicBezTo>
                    <a:pt x="62027" y="14508"/>
                    <a:pt x="74117" y="8082"/>
                    <a:pt x="86682" y="3723"/>
                  </a:cubicBezTo>
                  <a:lnTo>
                    <a:pt x="108217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5" name="Shape 78">
              <a:extLst>
                <a:ext uri="{FF2B5EF4-FFF2-40B4-BE49-F238E27FC236}">
                  <a16:creationId xmlns:a16="http://schemas.microsoft.com/office/drawing/2014/main" id="{1C89C1FF-3C51-4244-86BE-EC0B8F317390}"/>
                </a:ext>
              </a:extLst>
            </p:cNvPr>
            <p:cNvSpPr>
              <a:spLocks/>
            </p:cNvSpPr>
            <p:nvPr/>
          </p:nvSpPr>
          <p:spPr bwMode="auto">
            <a:xfrm>
              <a:off x="6835871" y="3073754"/>
              <a:ext cx="108204" cy="203286"/>
            </a:xfrm>
            <a:custGeom>
              <a:avLst/>
              <a:gdLst>
                <a:gd name="T0" fmla="*/ 17234 w 108204"/>
                <a:gd name="T1" fmla="*/ 0 h 203286"/>
                <a:gd name="T2" fmla="*/ 57086 w 108204"/>
                <a:gd name="T3" fmla="*/ 8128 h 203286"/>
                <a:gd name="T4" fmla="*/ 91326 w 108204"/>
                <a:gd name="T5" fmla="*/ 35281 h 203286"/>
                <a:gd name="T6" fmla="*/ 108128 w 108204"/>
                <a:gd name="T7" fmla="*/ 87186 h 203286"/>
                <a:gd name="T8" fmla="*/ 57455 w 108204"/>
                <a:gd name="T9" fmla="*/ 180467 h 203286"/>
                <a:gd name="T10" fmla="*/ 21534 w 108204"/>
                <a:gd name="T11" fmla="*/ 199570 h 203286"/>
                <a:gd name="T12" fmla="*/ 0 w 108204"/>
                <a:gd name="T13" fmla="*/ 203286 h 203286"/>
                <a:gd name="T14" fmla="*/ 0 w 108204"/>
                <a:gd name="T15" fmla="*/ 112601 h 203286"/>
                <a:gd name="T16" fmla="*/ 5029 w 108204"/>
                <a:gd name="T17" fmla="*/ 109906 h 203286"/>
                <a:gd name="T18" fmla="*/ 17173 w 108204"/>
                <a:gd name="T19" fmla="*/ 96403 h 203286"/>
                <a:gd name="T20" fmla="*/ 19852 w 108204"/>
                <a:gd name="T21" fmla="*/ 88297 h 203286"/>
                <a:gd name="T22" fmla="*/ 17234 w 108204"/>
                <a:gd name="T23" fmla="*/ 87909 h 203286"/>
                <a:gd name="T24" fmla="*/ 7269 w 108204"/>
                <a:gd name="T25" fmla="*/ 89772 h 203286"/>
                <a:gd name="T26" fmla="*/ 0 w 108204"/>
                <a:gd name="T27" fmla="*/ 93670 h 203286"/>
                <a:gd name="T28" fmla="*/ 0 w 108204"/>
                <a:gd name="T29" fmla="*/ 2980 h 203286"/>
                <a:gd name="T30" fmla="*/ 17234 w 108204"/>
                <a:gd name="T31" fmla="*/ 0 h 203286"/>
                <a:gd name="T32" fmla="*/ 0 w 108204"/>
                <a:gd name="T33" fmla="*/ 0 h 203286"/>
                <a:gd name="T34" fmla="*/ 108204 w 108204"/>
                <a:gd name="T35" fmla="*/ 203286 h 203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08204" h="203286">
                  <a:moveTo>
                    <a:pt x="17234" y="0"/>
                  </a:moveTo>
                  <a:cubicBezTo>
                    <a:pt x="30556" y="13"/>
                    <a:pt x="44133" y="2426"/>
                    <a:pt x="57086" y="8128"/>
                  </a:cubicBezTo>
                  <a:cubicBezTo>
                    <a:pt x="70003" y="13780"/>
                    <a:pt x="82233" y="22987"/>
                    <a:pt x="91326" y="35281"/>
                  </a:cubicBezTo>
                  <a:cubicBezTo>
                    <a:pt x="102998" y="50902"/>
                    <a:pt x="108204" y="69723"/>
                    <a:pt x="108128" y="87186"/>
                  </a:cubicBezTo>
                  <a:cubicBezTo>
                    <a:pt x="107633" y="124638"/>
                    <a:pt x="87948" y="157442"/>
                    <a:pt x="57455" y="180467"/>
                  </a:cubicBezTo>
                  <a:cubicBezTo>
                    <a:pt x="46190" y="188786"/>
                    <a:pt x="34099" y="195212"/>
                    <a:pt x="21534" y="199570"/>
                  </a:cubicBezTo>
                  <a:lnTo>
                    <a:pt x="0" y="203286"/>
                  </a:lnTo>
                  <a:lnTo>
                    <a:pt x="0" y="112601"/>
                  </a:lnTo>
                  <a:lnTo>
                    <a:pt x="5029" y="109906"/>
                  </a:lnTo>
                  <a:cubicBezTo>
                    <a:pt x="10846" y="105772"/>
                    <a:pt x="14767" y="100730"/>
                    <a:pt x="17173" y="96403"/>
                  </a:cubicBezTo>
                  <a:lnTo>
                    <a:pt x="19852" y="88297"/>
                  </a:lnTo>
                  <a:lnTo>
                    <a:pt x="17234" y="87909"/>
                  </a:lnTo>
                  <a:cubicBezTo>
                    <a:pt x="14681" y="87859"/>
                    <a:pt x="11170" y="88421"/>
                    <a:pt x="7269" y="89772"/>
                  </a:cubicBezTo>
                  <a:lnTo>
                    <a:pt x="0" y="93670"/>
                  </a:lnTo>
                  <a:lnTo>
                    <a:pt x="0" y="2980"/>
                  </a:lnTo>
                  <a:lnTo>
                    <a:pt x="1723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6" name="Shape 79">
              <a:extLst>
                <a:ext uri="{FF2B5EF4-FFF2-40B4-BE49-F238E27FC236}">
                  <a16:creationId xmlns:a16="http://schemas.microsoft.com/office/drawing/2014/main" id="{C891146D-4F87-4998-AC03-1F839AE89695}"/>
                </a:ext>
              </a:extLst>
            </p:cNvPr>
            <p:cNvSpPr>
              <a:spLocks/>
            </p:cNvSpPr>
            <p:nvPr/>
          </p:nvSpPr>
          <p:spPr bwMode="auto">
            <a:xfrm>
              <a:off x="6376345" y="2798701"/>
              <a:ext cx="77521" cy="98044"/>
            </a:xfrm>
            <a:custGeom>
              <a:avLst/>
              <a:gdLst>
                <a:gd name="T0" fmla="*/ 46965 w 77521"/>
                <a:gd name="T1" fmla="*/ 3404 h 98044"/>
                <a:gd name="T2" fmla="*/ 72987 w 77521"/>
                <a:gd name="T3" fmla="*/ 55182 h 98044"/>
                <a:gd name="T4" fmla="*/ 30556 w 77521"/>
                <a:gd name="T5" fmla="*/ 94640 h 98044"/>
                <a:gd name="T6" fmla="*/ 4534 w 77521"/>
                <a:gd name="T7" fmla="*/ 42863 h 98044"/>
                <a:gd name="T8" fmla="*/ 46965 w 77521"/>
                <a:gd name="T9" fmla="*/ 3404 h 98044"/>
                <a:gd name="T10" fmla="*/ 0 w 77521"/>
                <a:gd name="T11" fmla="*/ 0 h 98044"/>
                <a:gd name="T12" fmla="*/ 77521 w 77521"/>
                <a:gd name="T13" fmla="*/ 98044 h 980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7521" h="98044">
                  <a:moveTo>
                    <a:pt x="46965" y="3404"/>
                  </a:moveTo>
                  <a:cubicBezTo>
                    <a:pt x="65875" y="6807"/>
                    <a:pt x="77521" y="29985"/>
                    <a:pt x="72987" y="55182"/>
                  </a:cubicBezTo>
                  <a:cubicBezTo>
                    <a:pt x="68453" y="80378"/>
                    <a:pt x="49454" y="98044"/>
                    <a:pt x="30556" y="94640"/>
                  </a:cubicBezTo>
                  <a:cubicBezTo>
                    <a:pt x="11646" y="91237"/>
                    <a:pt x="0" y="68059"/>
                    <a:pt x="4534" y="42863"/>
                  </a:cubicBezTo>
                  <a:cubicBezTo>
                    <a:pt x="9068" y="17666"/>
                    <a:pt x="28067" y="0"/>
                    <a:pt x="46965" y="340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7" name="Shape 80">
              <a:extLst>
                <a:ext uri="{FF2B5EF4-FFF2-40B4-BE49-F238E27FC236}">
                  <a16:creationId xmlns:a16="http://schemas.microsoft.com/office/drawing/2014/main" id="{259FD04A-5C88-4449-9786-1E3B5E32E977}"/>
                </a:ext>
              </a:extLst>
            </p:cNvPr>
            <p:cNvSpPr>
              <a:spLocks/>
            </p:cNvSpPr>
            <p:nvPr/>
          </p:nvSpPr>
          <p:spPr bwMode="auto">
            <a:xfrm>
              <a:off x="6366194" y="2773327"/>
              <a:ext cx="64389" cy="149606"/>
            </a:xfrm>
            <a:custGeom>
              <a:avLst/>
              <a:gdLst>
                <a:gd name="T0" fmla="*/ 64389 w 64389"/>
                <a:gd name="T1" fmla="*/ 0 h 149606"/>
                <a:gd name="T2" fmla="*/ 64389 w 64389"/>
                <a:gd name="T3" fmla="*/ 61578 h 149606"/>
                <a:gd name="T4" fmla="*/ 58877 w 64389"/>
                <a:gd name="T5" fmla="*/ 73406 h 149606"/>
                <a:gd name="T6" fmla="*/ 58356 w 64389"/>
                <a:gd name="T7" fmla="*/ 79083 h 149606"/>
                <a:gd name="T8" fmla="*/ 60147 w 64389"/>
                <a:gd name="T9" fmla="*/ 88545 h 149606"/>
                <a:gd name="T10" fmla="*/ 61511 w 64389"/>
                <a:gd name="T11" fmla="*/ 90616 h 149606"/>
                <a:gd name="T12" fmla="*/ 63551 w 64389"/>
                <a:gd name="T13" fmla="*/ 89014 h 149606"/>
                <a:gd name="T14" fmla="*/ 64389 w 64389"/>
                <a:gd name="T15" fmla="*/ 87216 h 149606"/>
                <a:gd name="T16" fmla="*/ 64389 w 64389"/>
                <a:gd name="T17" fmla="*/ 148793 h 149606"/>
                <a:gd name="T18" fmla="*/ 60884 w 64389"/>
                <a:gd name="T19" fmla="*/ 149606 h 149606"/>
                <a:gd name="T20" fmla="*/ 51016 w 64389"/>
                <a:gd name="T21" fmla="*/ 148730 h 149606"/>
                <a:gd name="T22" fmla="*/ 12167 w 64389"/>
                <a:gd name="T23" fmla="*/ 122111 h 149606"/>
                <a:gd name="T24" fmla="*/ 0 w 64389"/>
                <a:gd name="T25" fmla="*/ 79083 h 149606"/>
                <a:gd name="T26" fmla="*/ 1448 w 64389"/>
                <a:gd name="T27" fmla="*/ 63068 h 149606"/>
                <a:gd name="T28" fmla="*/ 23013 w 64389"/>
                <a:gd name="T29" fmla="*/ 19495 h 149606"/>
                <a:gd name="T30" fmla="*/ 42691 w 64389"/>
                <a:gd name="T31" fmla="*/ 5031 h 149606"/>
                <a:gd name="T32" fmla="*/ 64389 w 64389"/>
                <a:gd name="T33" fmla="*/ 0 h 149606"/>
                <a:gd name="T34" fmla="*/ 0 w 64389"/>
                <a:gd name="T35" fmla="*/ 0 h 149606"/>
                <a:gd name="T36" fmla="*/ 64389 w 64389"/>
                <a:gd name="T37" fmla="*/ 149606 h 149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389" h="149606">
                  <a:moveTo>
                    <a:pt x="64389" y="0"/>
                  </a:moveTo>
                  <a:lnTo>
                    <a:pt x="64389" y="61578"/>
                  </a:lnTo>
                  <a:lnTo>
                    <a:pt x="58877" y="73406"/>
                  </a:lnTo>
                  <a:lnTo>
                    <a:pt x="58356" y="79083"/>
                  </a:lnTo>
                  <a:cubicBezTo>
                    <a:pt x="58356" y="83020"/>
                    <a:pt x="59169" y="86373"/>
                    <a:pt x="60147" y="88545"/>
                  </a:cubicBezTo>
                  <a:lnTo>
                    <a:pt x="61511" y="90616"/>
                  </a:lnTo>
                  <a:lnTo>
                    <a:pt x="63551" y="89014"/>
                  </a:lnTo>
                  <a:lnTo>
                    <a:pt x="64389" y="87216"/>
                  </a:lnTo>
                  <a:lnTo>
                    <a:pt x="64389" y="148793"/>
                  </a:lnTo>
                  <a:lnTo>
                    <a:pt x="60884" y="149606"/>
                  </a:lnTo>
                  <a:lnTo>
                    <a:pt x="51016" y="148730"/>
                  </a:lnTo>
                  <a:cubicBezTo>
                    <a:pt x="33858" y="145682"/>
                    <a:pt x="20244" y="134760"/>
                    <a:pt x="12167" y="122111"/>
                  </a:cubicBezTo>
                  <a:cubicBezTo>
                    <a:pt x="3925" y="109347"/>
                    <a:pt x="38" y="94514"/>
                    <a:pt x="0" y="79083"/>
                  </a:cubicBezTo>
                  <a:cubicBezTo>
                    <a:pt x="0" y="73800"/>
                    <a:pt x="483" y="68440"/>
                    <a:pt x="1448" y="63068"/>
                  </a:cubicBezTo>
                  <a:cubicBezTo>
                    <a:pt x="4521" y="46177"/>
                    <a:pt x="11938" y="31166"/>
                    <a:pt x="23013" y="19495"/>
                  </a:cubicBezTo>
                  <a:cubicBezTo>
                    <a:pt x="28492" y="13722"/>
                    <a:pt x="35131" y="8658"/>
                    <a:pt x="42691" y="5031"/>
                  </a:cubicBezTo>
                  <a:lnTo>
                    <a:pt x="64389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8" name="Shape 81">
              <a:extLst>
                <a:ext uri="{FF2B5EF4-FFF2-40B4-BE49-F238E27FC236}">
                  <a16:creationId xmlns:a16="http://schemas.microsoft.com/office/drawing/2014/main" id="{C62E37B9-4503-4F0E-9DEC-3375690AEF37}"/>
                </a:ext>
              </a:extLst>
            </p:cNvPr>
            <p:cNvSpPr>
              <a:spLocks/>
            </p:cNvSpPr>
            <p:nvPr/>
          </p:nvSpPr>
          <p:spPr bwMode="auto">
            <a:xfrm>
              <a:off x="6430583" y="2772514"/>
              <a:ext cx="64389" cy="149606"/>
            </a:xfrm>
            <a:custGeom>
              <a:avLst/>
              <a:gdLst>
                <a:gd name="T0" fmla="*/ 3505 w 64389"/>
                <a:gd name="T1" fmla="*/ 0 h 149606"/>
                <a:gd name="T2" fmla="*/ 13373 w 64389"/>
                <a:gd name="T3" fmla="*/ 876 h 149606"/>
                <a:gd name="T4" fmla="*/ 52235 w 64389"/>
                <a:gd name="T5" fmla="*/ 27496 h 149606"/>
                <a:gd name="T6" fmla="*/ 64389 w 64389"/>
                <a:gd name="T7" fmla="*/ 70523 h 149606"/>
                <a:gd name="T8" fmla="*/ 62941 w 64389"/>
                <a:gd name="T9" fmla="*/ 86538 h 149606"/>
                <a:gd name="T10" fmla="*/ 41377 w 64389"/>
                <a:gd name="T11" fmla="*/ 130112 h 149606"/>
                <a:gd name="T12" fmla="*/ 21698 w 64389"/>
                <a:gd name="T13" fmla="*/ 144571 h 149606"/>
                <a:gd name="T14" fmla="*/ 0 w 64389"/>
                <a:gd name="T15" fmla="*/ 149606 h 149606"/>
                <a:gd name="T16" fmla="*/ 0 w 64389"/>
                <a:gd name="T17" fmla="*/ 88029 h 149606"/>
                <a:gd name="T18" fmla="*/ 5512 w 64389"/>
                <a:gd name="T19" fmla="*/ 76200 h 149606"/>
                <a:gd name="T20" fmla="*/ 6032 w 64389"/>
                <a:gd name="T21" fmla="*/ 70523 h 149606"/>
                <a:gd name="T22" fmla="*/ 4242 w 64389"/>
                <a:gd name="T23" fmla="*/ 61062 h 149606"/>
                <a:gd name="T24" fmla="*/ 2877 w 64389"/>
                <a:gd name="T25" fmla="*/ 58990 h 149606"/>
                <a:gd name="T26" fmla="*/ 838 w 64389"/>
                <a:gd name="T27" fmla="*/ 60592 h 149606"/>
                <a:gd name="T28" fmla="*/ 0 w 64389"/>
                <a:gd name="T29" fmla="*/ 62390 h 149606"/>
                <a:gd name="T30" fmla="*/ 0 w 64389"/>
                <a:gd name="T31" fmla="*/ 813 h 149606"/>
                <a:gd name="T32" fmla="*/ 3505 w 64389"/>
                <a:gd name="T33" fmla="*/ 0 h 149606"/>
                <a:gd name="T34" fmla="*/ 0 w 64389"/>
                <a:gd name="T35" fmla="*/ 0 h 149606"/>
                <a:gd name="T36" fmla="*/ 64389 w 64389"/>
                <a:gd name="T37" fmla="*/ 149606 h 149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389" h="149606">
                  <a:moveTo>
                    <a:pt x="3505" y="0"/>
                  </a:moveTo>
                  <a:lnTo>
                    <a:pt x="13373" y="876"/>
                  </a:lnTo>
                  <a:cubicBezTo>
                    <a:pt x="30543" y="3925"/>
                    <a:pt x="44145" y="14846"/>
                    <a:pt x="52235" y="27496"/>
                  </a:cubicBezTo>
                  <a:cubicBezTo>
                    <a:pt x="60465" y="40259"/>
                    <a:pt x="64351" y="55093"/>
                    <a:pt x="64389" y="70523"/>
                  </a:cubicBezTo>
                  <a:cubicBezTo>
                    <a:pt x="64389" y="75807"/>
                    <a:pt x="63906" y="81153"/>
                    <a:pt x="62941" y="86538"/>
                  </a:cubicBezTo>
                  <a:cubicBezTo>
                    <a:pt x="59868" y="103429"/>
                    <a:pt x="52463" y="118440"/>
                    <a:pt x="41377" y="130112"/>
                  </a:cubicBezTo>
                  <a:cubicBezTo>
                    <a:pt x="35897" y="135878"/>
                    <a:pt x="29258" y="140942"/>
                    <a:pt x="21698" y="144571"/>
                  </a:cubicBezTo>
                  <a:lnTo>
                    <a:pt x="0" y="149606"/>
                  </a:lnTo>
                  <a:lnTo>
                    <a:pt x="0" y="88029"/>
                  </a:lnTo>
                  <a:lnTo>
                    <a:pt x="5512" y="76200"/>
                  </a:lnTo>
                  <a:lnTo>
                    <a:pt x="6032" y="70523"/>
                  </a:lnTo>
                  <a:cubicBezTo>
                    <a:pt x="6045" y="66586"/>
                    <a:pt x="5220" y="63233"/>
                    <a:pt x="4242" y="61062"/>
                  </a:cubicBezTo>
                  <a:lnTo>
                    <a:pt x="2877" y="58990"/>
                  </a:lnTo>
                  <a:lnTo>
                    <a:pt x="838" y="60592"/>
                  </a:lnTo>
                  <a:lnTo>
                    <a:pt x="0" y="62390"/>
                  </a:lnTo>
                  <a:lnTo>
                    <a:pt x="0" y="813"/>
                  </a:lnTo>
                  <a:lnTo>
                    <a:pt x="350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9" name="Shape 82">
              <a:extLst>
                <a:ext uri="{FF2B5EF4-FFF2-40B4-BE49-F238E27FC236}">
                  <a16:creationId xmlns:a16="http://schemas.microsoft.com/office/drawing/2014/main" id="{806BBE1C-4615-4E53-85AB-C64EA13454F0}"/>
                </a:ext>
              </a:extLst>
            </p:cNvPr>
            <p:cNvSpPr>
              <a:spLocks/>
            </p:cNvSpPr>
            <p:nvPr/>
          </p:nvSpPr>
          <p:spPr bwMode="auto">
            <a:xfrm>
              <a:off x="6860264" y="2613710"/>
              <a:ext cx="74867" cy="96431"/>
            </a:xfrm>
            <a:custGeom>
              <a:avLst/>
              <a:gdLst>
                <a:gd name="T0" fmla="*/ 42634 w 74867"/>
                <a:gd name="T1" fmla="*/ 2159 h 96431"/>
                <a:gd name="T2" fmla="*/ 71984 w 74867"/>
                <a:gd name="T3" fmla="*/ 52121 h 96431"/>
                <a:gd name="T4" fmla="*/ 32220 w 74867"/>
                <a:gd name="T5" fmla="*/ 94272 h 96431"/>
                <a:gd name="T6" fmla="*/ 2870 w 74867"/>
                <a:gd name="T7" fmla="*/ 44310 h 96431"/>
                <a:gd name="T8" fmla="*/ 42634 w 74867"/>
                <a:gd name="T9" fmla="*/ 2159 h 96431"/>
                <a:gd name="T10" fmla="*/ 0 w 74867"/>
                <a:gd name="T11" fmla="*/ 0 h 96431"/>
                <a:gd name="T12" fmla="*/ 74867 w 74867"/>
                <a:gd name="T13" fmla="*/ 96431 h 96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4867" h="96431">
                  <a:moveTo>
                    <a:pt x="42634" y="2159"/>
                  </a:moveTo>
                  <a:cubicBezTo>
                    <a:pt x="61722" y="4318"/>
                    <a:pt x="74867" y="26683"/>
                    <a:pt x="71984" y="52121"/>
                  </a:cubicBezTo>
                  <a:cubicBezTo>
                    <a:pt x="69114" y="77559"/>
                    <a:pt x="51308" y="96431"/>
                    <a:pt x="32220" y="94272"/>
                  </a:cubicBezTo>
                  <a:cubicBezTo>
                    <a:pt x="13132" y="92113"/>
                    <a:pt x="0" y="69748"/>
                    <a:pt x="2870" y="44310"/>
                  </a:cubicBezTo>
                  <a:cubicBezTo>
                    <a:pt x="5741" y="18872"/>
                    <a:pt x="23546" y="0"/>
                    <a:pt x="42634" y="215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0" name="Shape 83">
              <a:extLst>
                <a:ext uri="{FF2B5EF4-FFF2-40B4-BE49-F238E27FC236}">
                  <a16:creationId xmlns:a16="http://schemas.microsoft.com/office/drawing/2014/main" id="{2C03FCAD-5C98-4BE2-A5C0-5EA963010A90}"/>
                </a:ext>
              </a:extLst>
            </p:cNvPr>
            <p:cNvSpPr>
              <a:spLocks/>
            </p:cNvSpPr>
            <p:nvPr/>
          </p:nvSpPr>
          <p:spPr bwMode="auto">
            <a:xfrm>
              <a:off x="6818843" y="2587064"/>
              <a:ext cx="64135" cy="150268"/>
            </a:xfrm>
            <a:custGeom>
              <a:avLst/>
              <a:gdLst>
                <a:gd name="T0" fmla="*/ 64135 w 64135"/>
                <a:gd name="T1" fmla="*/ 0 h 150268"/>
                <a:gd name="T2" fmla="*/ 64135 w 64135"/>
                <a:gd name="T3" fmla="*/ 60214 h 150268"/>
                <a:gd name="T4" fmla="*/ 58572 w 64135"/>
                <a:gd name="T5" fmla="*/ 74233 h 150268"/>
                <a:gd name="T6" fmla="*/ 58356 w 64135"/>
                <a:gd name="T7" fmla="*/ 77916 h 150268"/>
                <a:gd name="T8" fmla="*/ 60490 w 64135"/>
                <a:gd name="T9" fmla="*/ 88559 h 150268"/>
                <a:gd name="T10" fmla="*/ 62351 w 64135"/>
                <a:gd name="T11" fmla="*/ 91206 h 150268"/>
                <a:gd name="T12" fmla="*/ 64033 w 64135"/>
                <a:gd name="T13" fmla="*/ 89765 h 150268"/>
                <a:gd name="T14" fmla="*/ 64135 w 64135"/>
                <a:gd name="T15" fmla="*/ 89509 h 150268"/>
                <a:gd name="T16" fmla="*/ 64135 w 64135"/>
                <a:gd name="T17" fmla="*/ 149724 h 150268"/>
                <a:gd name="T18" fmla="*/ 61913 w 64135"/>
                <a:gd name="T19" fmla="*/ 150268 h 150268"/>
                <a:gd name="T20" fmla="*/ 55651 w 64135"/>
                <a:gd name="T21" fmla="*/ 149913 h 150268"/>
                <a:gd name="T22" fmla="*/ 13487 w 64135"/>
                <a:gd name="T23" fmla="*/ 123585 h 150268"/>
                <a:gd name="T24" fmla="*/ 0 w 64135"/>
                <a:gd name="T25" fmla="*/ 77916 h 150268"/>
                <a:gd name="T26" fmla="*/ 584 w 64135"/>
                <a:gd name="T27" fmla="*/ 67680 h 150268"/>
                <a:gd name="T28" fmla="*/ 20307 w 64135"/>
                <a:gd name="T29" fmla="*/ 21553 h 150268"/>
                <a:gd name="T30" fmla="*/ 40184 w 64135"/>
                <a:gd name="T31" fmla="*/ 5871 h 150268"/>
                <a:gd name="T32" fmla="*/ 64135 w 64135"/>
                <a:gd name="T33" fmla="*/ 0 h 150268"/>
                <a:gd name="T34" fmla="*/ 0 w 64135"/>
                <a:gd name="T35" fmla="*/ 0 h 150268"/>
                <a:gd name="T36" fmla="*/ 64135 w 64135"/>
                <a:gd name="T37" fmla="*/ 150268 h 150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135" h="150268">
                  <a:moveTo>
                    <a:pt x="64135" y="0"/>
                  </a:moveTo>
                  <a:lnTo>
                    <a:pt x="64135" y="60214"/>
                  </a:lnTo>
                  <a:lnTo>
                    <a:pt x="58572" y="74233"/>
                  </a:lnTo>
                  <a:lnTo>
                    <a:pt x="58356" y="77916"/>
                  </a:lnTo>
                  <a:cubicBezTo>
                    <a:pt x="58344" y="82298"/>
                    <a:pt x="59309" y="86070"/>
                    <a:pt x="60490" y="88559"/>
                  </a:cubicBezTo>
                  <a:lnTo>
                    <a:pt x="62351" y="91206"/>
                  </a:lnTo>
                  <a:lnTo>
                    <a:pt x="64033" y="89765"/>
                  </a:lnTo>
                  <a:lnTo>
                    <a:pt x="64135" y="89509"/>
                  </a:lnTo>
                  <a:lnTo>
                    <a:pt x="64135" y="149724"/>
                  </a:lnTo>
                  <a:lnTo>
                    <a:pt x="61913" y="150268"/>
                  </a:lnTo>
                  <a:lnTo>
                    <a:pt x="55651" y="149913"/>
                  </a:lnTo>
                  <a:cubicBezTo>
                    <a:pt x="37198" y="147868"/>
                    <a:pt x="22327" y="136730"/>
                    <a:pt x="13487" y="123585"/>
                  </a:cubicBezTo>
                  <a:cubicBezTo>
                    <a:pt x="4457" y="110288"/>
                    <a:pt x="50" y="94515"/>
                    <a:pt x="0" y="77916"/>
                  </a:cubicBezTo>
                  <a:cubicBezTo>
                    <a:pt x="0" y="74538"/>
                    <a:pt x="203" y="71122"/>
                    <a:pt x="584" y="67680"/>
                  </a:cubicBezTo>
                  <a:cubicBezTo>
                    <a:pt x="2616" y="50052"/>
                    <a:pt x="9385" y="34114"/>
                    <a:pt x="20307" y="21553"/>
                  </a:cubicBezTo>
                  <a:cubicBezTo>
                    <a:pt x="25685" y="15349"/>
                    <a:pt x="32410" y="9838"/>
                    <a:pt x="40184" y="5871"/>
                  </a:cubicBezTo>
                  <a:lnTo>
                    <a:pt x="6413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1" name="Shape 84">
              <a:extLst>
                <a:ext uri="{FF2B5EF4-FFF2-40B4-BE49-F238E27FC236}">
                  <a16:creationId xmlns:a16="http://schemas.microsoft.com/office/drawing/2014/main" id="{75AE60FE-F75A-416A-9273-B8FA3198D846}"/>
                </a:ext>
              </a:extLst>
            </p:cNvPr>
            <p:cNvSpPr>
              <a:spLocks/>
            </p:cNvSpPr>
            <p:nvPr/>
          </p:nvSpPr>
          <p:spPr bwMode="auto">
            <a:xfrm>
              <a:off x="6882978" y="2586520"/>
              <a:ext cx="64135" cy="150269"/>
            </a:xfrm>
            <a:custGeom>
              <a:avLst/>
              <a:gdLst>
                <a:gd name="T0" fmla="*/ 2222 w 64135"/>
                <a:gd name="T1" fmla="*/ 0 h 150269"/>
                <a:gd name="T2" fmla="*/ 8483 w 64135"/>
                <a:gd name="T3" fmla="*/ 356 h 150269"/>
                <a:gd name="T4" fmla="*/ 50647 w 64135"/>
                <a:gd name="T5" fmla="*/ 26695 h 150269"/>
                <a:gd name="T6" fmla="*/ 64135 w 64135"/>
                <a:gd name="T7" fmla="*/ 72352 h 150269"/>
                <a:gd name="T8" fmla="*/ 63550 w 64135"/>
                <a:gd name="T9" fmla="*/ 82588 h 150269"/>
                <a:gd name="T10" fmla="*/ 43828 w 64135"/>
                <a:gd name="T11" fmla="*/ 128715 h 150269"/>
                <a:gd name="T12" fmla="*/ 23950 w 64135"/>
                <a:gd name="T13" fmla="*/ 144407 h 150269"/>
                <a:gd name="T14" fmla="*/ 0 w 64135"/>
                <a:gd name="T15" fmla="*/ 150269 h 150269"/>
                <a:gd name="T16" fmla="*/ 0 w 64135"/>
                <a:gd name="T17" fmla="*/ 90054 h 150269"/>
                <a:gd name="T18" fmla="*/ 5562 w 64135"/>
                <a:gd name="T19" fmla="*/ 76035 h 150269"/>
                <a:gd name="T20" fmla="*/ 5779 w 64135"/>
                <a:gd name="T21" fmla="*/ 72352 h 150269"/>
                <a:gd name="T22" fmla="*/ 3657 w 64135"/>
                <a:gd name="T23" fmla="*/ 61709 h 150269"/>
                <a:gd name="T24" fmla="*/ 1786 w 64135"/>
                <a:gd name="T25" fmla="*/ 59061 h 150269"/>
                <a:gd name="T26" fmla="*/ 102 w 64135"/>
                <a:gd name="T27" fmla="*/ 60503 h 150269"/>
                <a:gd name="T28" fmla="*/ 0 w 64135"/>
                <a:gd name="T29" fmla="*/ 60759 h 150269"/>
                <a:gd name="T30" fmla="*/ 0 w 64135"/>
                <a:gd name="T31" fmla="*/ 545 h 150269"/>
                <a:gd name="T32" fmla="*/ 2222 w 64135"/>
                <a:gd name="T33" fmla="*/ 0 h 150269"/>
                <a:gd name="T34" fmla="*/ 0 w 64135"/>
                <a:gd name="T35" fmla="*/ 0 h 150269"/>
                <a:gd name="T36" fmla="*/ 64135 w 64135"/>
                <a:gd name="T37" fmla="*/ 150269 h 150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135" h="150269">
                  <a:moveTo>
                    <a:pt x="2222" y="0"/>
                  </a:moveTo>
                  <a:lnTo>
                    <a:pt x="8483" y="356"/>
                  </a:lnTo>
                  <a:cubicBezTo>
                    <a:pt x="26936" y="2413"/>
                    <a:pt x="41808" y="13538"/>
                    <a:pt x="50647" y="26695"/>
                  </a:cubicBezTo>
                  <a:cubicBezTo>
                    <a:pt x="59677" y="39980"/>
                    <a:pt x="64084" y="55753"/>
                    <a:pt x="64135" y="72352"/>
                  </a:cubicBezTo>
                  <a:cubicBezTo>
                    <a:pt x="64135" y="75730"/>
                    <a:pt x="63944" y="79146"/>
                    <a:pt x="63550" y="82588"/>
                  </a:cubicBezTo>
                  <a:cubicBezTo>
                    <a:pt x="61519" y="100216"/>
                    <a:pt x="54749" y="116154"/>
                    <a:pt x="43828" y="128715"/>
                  </a:cubicBezTo>
                  <a:cubicBezTo>
                    <a:pt x="38450" y="134925"/>
                    <a:pt x="31724" y="140440"/>
                    <a:pt x="23950" y="144407"/>
                  </a:cubicBezTo>
                  <a:lnTo>
                    <a:pt x="0" y="150269"/>
                  </a:lnTo>
                  <a:lnTo>
                    <a:pt x="0" y="90054"/>
                  </a:lnTo>
                  <a:lnTo>
                    <a:pt x="5562" y="76035"/>
                  </a:lnTo>
                  <a:lnTo>
                    <a:pt x="5779" y="72352"/>
                  </a:lnTo>
                  <a:cubicBezTo>
                    <a:pt x="5791" y="67983"/>
                    <a:pt x="4826" y="64198"/>
                    <a:pt x="3657" y="61709"/>
                  </a:cubicBezTo>
                  <a:lnTo>
                    <a:pt x="1786" y="59061"/>
                  </a:lnTo>
                  <a:lnTo>
                    <a:pt x="102" y="60503"/>
                  </a:lnTo>
                  <a:lnTo>
                    <a:pt x="0" y="60759"/>
                  </a:lnTo>
                  <a:lnTo>
                    <a:pt x="0" y="545"/>
                  </a:lnTo>
                  <a:lnTo>
                    <a:pt x="222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2" name="Shape 85">
              <a:extLst>
                <a:ext uri="{FF2B5EF4-FFF2-40B4-BE49-F238E27FC236}">
                  <a16:creationId xmlns:a16="http://schemas.microsoft.com/office/drawing/2014/main" id="{953C0835-97C8-4205-AD8A-A969D21CC753}"/>
                </a:ext>
              </a:extLst>
            </p:cNvPr>
            <p:cNvSpPr>
              <a:spLocks/>
            </p:cNvSpPr>
            <p:nvPr/>
          </p:nvSpPr>
          <p:spPr bwMode="auto">
            <a:xfrm>
              <a:off x="5925279" y="1834476"/>
              <a:ext cx="266688" cy="237076"/>
            </a:xfrm>
            <a:custGeom>
              <a:avLst/>
              <a:gdLst>
                <a:gd name="T0" fmla="*/ 150574 w 266688"/>
                <a:gd name="T1" fmla="*/ 6381 h 237076"/>
                <a:gd name="T2" fmla="*/ 239916 w 266688"/>
                <a:gd name="T3" fmla="*/ 43591 h 237076"/>
                <a:gd name="T4" fmla="*/ 215862 w 266688"/>
                <a:gd name="T5" fmla="*/ 165016 h 237076"/>
                <a:gd name="T6" fmla="*/ 148196 w 266688"/>
                <a:gd name="T7" fmla="*/ 210304 h 237076"/>
                <a:gd name="T8" fmla="*/ 26784 w 266688"/>
                <a:gd name="T9" fmla="*/ 186250 h 237076"/>
                <a:gd name="T10" fmla="*/ 50826 w 266688"/>
                <a:gd name="T11" fmla="*/ 64838 h 237076"/>
                <a:gd name="T12" fmla="*/ 118491 w 266688"/>
                <a:gd name="T13" fmla="*/ 19550 h 237076"/>
                <a:gd name="T14" fmla="*/ 150574 w 266688"/>
                <a:gd name="T15" fmla="*/ 6381 h 237076"/>
                <a:gd name="T16" fmla="*/ 0 w 266688"/>
                <a:gd name="T17" fmla="*/ 0 h 237076"/>
                <a:gd name="T18" fmla="*/ 266688 w 266688"/>
                <a:gd name="T19" fmla="*/ 237076 h 2370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66688" h="237076">
                  <a:moveTo>
                    <a:pt x="150574" y="6381"/>
                  </a:moveTo>
                  <a:cubicBezTo>
                    <a:pt x="184072" y="0"/>
                    <a:pt x="219827" y="13588"/>
                    <a:pt x="239916" y="43591"/>
                  </a:cubicBezTo>
                  <a:cubicBezTo>
                    <a:pt x="266688" y="83596"/>
                    <a:pt x="255867" y="138232"/>
                    <a:pt x="215862" y="165016"/>
                  </a:cubicBezTo>
                  <a:lnTo>
                    <a:pt x="148196" y="210304"/>
                  </a:lnTo>
                  <a:cubicBezTo>
                    <a:pt x="108191" y="237076"/>
                    <a:pt x="53556" y="226255"/>
                    <a:pt x="26784" y="186250"/>
                  </a:cubicBezTo>
                  <a:cubicBezTo>
                    <a:pt x="0" y="146245"/>
                    <a:pt x="10820" y="91610"/>
                    <a:pt x="50826" y="64838"/>
                  </a:cubicBezTo>
                  <a:lnTo>
                    <a:pt x="118491" y="19550"/>
                  </a:lnTo>
                  <a:cubicBezTo>
                    <a:pt x="128492" y="12854"/>
                    <a:pt x="139408" y="8508"/>
                    <a:pt x="150574" y="6381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3" name="Shape 86">
              <a:extLst>
                <a:ext uri="{FF2B5EF4-FFF2-40B4-BE49-F238E27FC236}">
                  <a16:creationId xmlns:a16="http://schemas.microsoft.com/office/drawing/2014/main" id="{90070207-39E4-480E-9093-5753F9429C0B}"/>
                </a:ext>
              </a:extLst>
            </p:cNvPr>
            <p:cNvSpPr>
              <a:spLocks/>
            </p:cNvSpPr>
            <p:nvPr/>
          </p:nvSpPr>
          <p:spPr bwMode="auto">
            <a:xfrm>
              <a:off x="5908147" y="1815143"/>
              <a:ext cx="150476" cy="273554"/>
            </a:xfrm>
            <a:custGeom>
              <a:avLst/>
              <a:gdLst>
                <a:gd name="T0" fmla="*/ 150476 w 150476"/>
                <a:gd name="T1" fmla="*/ 0 h 273554"/>
                <a:gd name="T2" fmla="*/ 150476 w 150476"/>
                <a:gd name="T3" fmla="*/ 64050 h 273554"/>
                <a:gd name="T4" fmla="*/ 84189 w 150476"/>
                <a:gd name="T5" fmla="*/ 108416 h 273554"/>
                <a:gd name="T6" fmla="*/ 58382 w 150476"/>
                <a:gd name="T7" fmla="*/ 157121 h 273554"/>
                <a:gd name="T8" fmla="*/ 68161 w 150476"/>
                <a:gd name="T9" fmla="*/ 189353 h 273554"/>
                <a:gd name="T10" fmla="*/ 116866 w 150476"/>
                <a:gd name="T11" fmla="*/ 215160 h 273554"/>
                <a:gd name="T12" fmla="*/ 149098 w 150476"/>
                <a:gd name="T13" fmla="*/ 205393 h 273554"/>
                <a:gd name="T14" fmla="*/ 150476 w 150476"/>
                <a:gd name="T15" fmla="*/ 204471 h 273554"/>
                <a:gd name="T16" fmla="*/ 150476 w 150476"/>
                <a:gd name="T17" fmla="*/ 268521 h 273554"/>
                <a:gd name="T18" fmla="*/ 150127 w 150476"/>
                <a:gd name="T19" fmla="*/ 268685 h 273554"/>
                <a:gd name="T20" fmla="*/ 116866 w 150476"/>
                <a:gd name="T21" fmla="*/ 273516 h 273554"/>
                <a:gd name="T22" fmla="*/ 19672 w 150476"/>
                <a:gd name="T23" fmla="*/ 221814 h 273554"/>
                <a:gd name="T24" fmla="*/ 26 w 150476"/>
                <a:gd name="T25" fmla="*/ 157121 h 273554"/>
                <a:gd name="T26" fmla="*/ 51727 w 150476"/>
                <a:gd name="T27" fmla="*/ 59928 h 273554"/>
                <a:gd name="T28" fmla="*/ 119393 w 150476"/>
                <a:gd name="T29" fmla="*/ 14627 h 273554"/>
                <a:gd name="T30" fmla="*/ 150476 w 150476"/>
                <a:gd name="T31" fmla="*/ 0 h 273554"/>
                <a:gd name="T32" fmla="*/ 0 w 150476"/>
                <a:gd name="T33" fmla="*/ 0 h 273554"/>
                <a:gd name="T34" fmla="*/ 150476 w 150476"/>
                <a:gd name="T35" fmla="*/ 273554 h 273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50476" h="273554">
                  <a:moveTo>
                    <a:pt x="150476" y="0"/>
                  </a:moveTo>
                  <a:lnTo>
                    <a:pt x="150476" y="64050"/>
                  </a:lnTo>
                  <a:lnTo>
                    <a:pt x="84189" y="108416"/>
                  </a:lnTo>
                  <a:cubicBezTo>
                    <a:pt x="67501" y="119567"/>
                    <a:pt x="58420" y="138096"/>
                    <a:pt x="58382" y="157121"/>
                  </a:cubicBezTo>
                  <a:cubicBezTo>
                    <a:pt x="58395" y="168335"/>
                    <a:pt x="61532" y="179435"/>
                    <a:pt x="68161" y="189353"/>
                  </a:cubicBezTo>
                  <a:cubicBezTo>
                    <a:pt x="79311" y="206054"/>
                    <a:pt x="97841" y="215134"/>
                    <a:pt x="116866" y="215160"/>
                  </a:cubicBezTo>
                  <a:cubicBezTo>
                    <a:pt x="128080" y="215147"/>
                    <a:pt x="139179" y="212023"/>
                    <a:pt x="149098" y="205393"/>
                  </a:cubicBezTo>
                  <a:lnTo>
                    <a:pt x="150476" y="204471"/>
                  </a:lnTo>
                  <a:lnTo>
                    <a:pt x="150476" y="268521"/>
                  </a:lnTo>
                  <a:lnTo>
                    <a:pt x="150127" y="268685"/>
                  </a:lnTo>
                  <a:cubicBezTo>
                    <a:pt x="139208" y="271938"/>
                    <a:pt x="127984" y="273529"/>
                    <a:pt x="116866" y="273516"/>
                  </a:cubicBezTo>
                  <a:cubicBezTo>
                    <a:pt x="79311" y="273554"/>
                    <a:pt x="42176" y="255406"/>
                    <a:pt x="19672" y="221814"/>
                  </a:cubicBezTo>
                  <a:cubicBezTo>
                    <a:pt x="6401" y="202028"/>
                    <a:pt x="13" y="179358"/>
                    <a:pt x="26" y="157121"/>
                  </a:cubicBezTo>
                  <a:cubicBezTo>
                    <a:pt x="0" y="119567"/>
                    <a:pt x="18149" y="82419"/>
                    <a:pt x="51727" y="59928"/>
                  </a:cubicBezTo>
                  <a:lnTo>
                    <a:pt x="119393" y="14627"/>
                  </a:lnTo>
                  <a:lnTo>
                    <a:pt x="15047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4" name="Shape 87">
              <a:extLst>
                <a:ext uri="{FF2B5EF4-FFF2-40B4-BE49-F238E27FC236}">
                  <a16:creationId xmlns:a16="http://schemas.microsoft.com/office/drawing/2014/main" id="{4AF9FC8F-3993-4159-9612-BCA2AEFD4ED7}"/>
                </a:ext>
              </a:extLst>
            </p:cNvPr>
            <p:cNvSpPr>
              <a:spLocks/>
            </p:cNvSpPr>
            <p:nvPr/>
          </p:nvSpPr>
          <p:spPr bwMode="auto">
            <a:xfrm>
              <a:off x="6058623" y="1810110"/>
              <a:ext cx="150488" cy="273554"/>
            </a:xfrm>
            <a:custGeom>
              <a:avLst/>
              <a:gdLst>
                <a:gd name="T0" fmla="*/ 33624 w 150488"/>
                <a:gd name="T1" fmla="*/ 25 h 273554"/>
                <a:gd name="T2" fmla="*/ 130816 w 150488"/>
                <a:gd name="T3" fmla="*/ 51727 h 273554"/>
                <a:gd name="T4" fmla="*/ 135744 w 150488"/>
                <a:gd name="T5" fmla="*/ 59093 h 273554"/>
                <a:gd name="T6" fmla="*/ 135744 w 150488"/>
                <a:gd name="T7" fmla="*/ 62199 h 273554"/>
                <a:gd name="T8" fmla="*/ 145610 w 150488"/>
                <a:gd name="T9" fmla="*/ 83166 h 273554"/>
                <a:gd name="T10" fmla="*/ 150451 w 150488"/>
                <a:gd name="T11" fmla="*/ 116434 h 273554"/>
                <a:gd name="T12" fmla="*/ 98749 w 150488"/>
                <a:gd name="T13" fmla="*/ 213627 h 273554"/>
                <a:gd name="T14" fmla="*/ 31083 w 150488"/>
                <a:gd name="T15" fmla="*/ 258915 h 273554"/>
                <a:gd name="T16" fmla="*/ 0 w 150488"/>
                <a:gd name="T17" fmla="*/ 273554 h 273554"/>
                <a:gd name="T18" fmla="*/ 0 w 150488"/>
                <a:gd name="T19" fmla="*/ 209504 h 273554"/>
                <a:gd name="T20" fmla="*/ 66287 w 150488"/>
                <a:gd name="T21" fmla="*/ 165138 h 273554"/>
                <a:gd name="T22" fmla="*/ 92094 w 150488"/>
                <a:gd name="T23" fmla="*/ 116434 h 273554"/>
                <a:gd name="T24" fmla="*/ 82315 w 150488"/>
                <a:gd name="T25" fmla="*/ 84188 h 273554"/>
                <a:gd name="T26" fmla="*/ 33624 w 150488"/>
                <a:gd name="T27" fmla="*/ 58382 h 273554"/>
                <a:gd name="T28" fmla="*/ 1378 w 150488"/>
                <a:gd name="T29" fmla="*/ 68161 h 273554"/>
                <a:gd name="T30" fmla="*/ 0 w 150488"/>
                <a:gd name="T31" fmla="*/ 69083 h 273554"/>
                <a:gd name="T32" fmla="*/ 0 w 150488"/>
                <a:gd name="T33" fmla="*/ 5033 h 273554"/>
                <a:gd name="T34" fmla="*/ 356 w 150488"/>
                <a:gd name="T35" fmla="*/ 4866 h 273554"/>
                <a:gd name="T36" fmla="*/ 33624 w 150488"/>
                <a:gd name="T37" fmla="*/ 25 h 273554"/>
                <a:gd name="T38" fmla="*/ 0 w 150488"/>
                <a:gd name="T39" fmla="*/ 0 h 273554"/>
                <a:gd name="T40" fmla="*/ 150488 w 150488"/>
                <a:gd name="T41" fmla="*/ 273554 h 273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150488" h="273554">
                  <a:moveTo>
                    <a:pt x="33624" y="25"/>
                  </a:moveTo>
                  <a:cubicBezTo>
                    <a:pt x="71165" y="0"/>
                    <a:pt x="108312" y="18148"/>
                    <a:pt x="130816" y="51727"/>
                  </a:cubicBezTo>
                  <a:lnTo>
                    <a:pt x="135744" y="59093"/>
                  </a:lnTo>
                  <a:lnTo>
                    <a:pt x="135744" y="62199"/>
                  </a:lnTo>
                  <a:lnTo>
                    <a:pt x="145610" y="83166"/>
                  </a:lnTo>
                  <a:cubicBezTo>
                    <a:pt x="148863" y="94088"/>
                    <a:pt x="150457" y="105315"/>
                    <a:pt x="150451" y="116434"/>
                  </a:cubicBezTo>
                  <a:cubicBezTo>
                    <a:pt x="150488" y="153988"/>
                    <a:pt x="132328" y="191122"/>
                    <a:pt x="98749" y="213627"/>
                  </a:cubicBezTo>
                  <a:lnTo>
                    <a:pt x="31083" y="258915"/>
                  </a:lnTo>
                  <a:lnTo>
                    <a:pt x="0" y="273554"/>
                  </a:lnTo>
                  <a:lnTo>
                    <a:pt x="0" y="209504"/>
                  </a:lnTo>
                  <a:lnTo>
                    <a:pt x="66287" y="165138"/>
                  </a:lnTo>
                  <a:cubicBezTo>
                    <a:pt x="82988" y="153988"/>
                    <a:pt x="92069" y="135458"/>
                    <a:pt x="92094" y="116434"/>
                  </a:cubicBezTo>
                  <a:cubicBezTo>
                    <a:pt x="92081" y="105220"/>
                    <a:pt x="88957" y="94120"/>
                    <a:pt x="82315" y="84188"/>
                  </a:cubicBezTo>
                  <a:cubicBezTo>
                    <a:pt x="71165" y="67501"/>
                    <a:pt x="52648" y="58420"/>
                    <a:pt x="33624" y="58382"/>
                  </a:cubicBezTo>
                  <a:cubicBezTo>
                    <a:pt x="22409" y="58395"/>
                    <a:pt x="11309" y="61532"/>
                    <a:pt x="1378" y="68161"/>
                  </a:cubicBezTo>
                  <a:lnTo>
                    <a:pt x="0" y="69083"/>
                  </a:lnTo>
                  <a:lnTo>
                    <a:pt x="0" y="5033"/>
                  </a:lnTo>
                  <a:lnTo>
                    <a:pt x="356" y="4866"/>
                  </a:lnTo>
                  <a:cubicBezTo>
                    <a:pt x="11278" y="1613"/>
                    <a:pt x="22504" y="19"/>
                    <a:pt x="33624" y="2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5" name="Shape 88">
              <a:extLst>
                <a:ext uri="{FF2B5EF4-FFF2-40B4-BE49-F238E27FC236}">
                  <a16:creationId xmlns:a16="http://schemas.microsoft.com/office/drawing/2014/main" id="{8E60A46C-CF4C-460E-9C7C-0E503D04A24F}"/>
                </a:ext>
              </a:extLst>
            </p:cNvPr>
            <p:cNvSpPr>
              <a:spLocks/>
            </p:cNvSpPr>
            <p:nvPr/>
          </p:nvSpPr>
          <p:spPr bwMode="auto">
            <a:xfrm>
              <a:off x="6657533" y="1537629"/>
              <a:ext cx="259766" cy="181318"/>
            </a:xfrm>
            <a:custGeom>
              <a:avLst/>
              <a:gdLst>
                <a:gd name="T0" fmla="*/ 92342 w 259766"/>
                <a:gd name="T1" fmla="*/ 1727 h 181318"/>
                <a:gd name="T2" fmla="*/ 173710 w 259766"/>
                <a:gd name="T3" fmla="*/ 4648 h 181318"/>
                <a:gd name="T4" fmla="*/ 258039 w 259766"/>
                <a:gd name="T5" fmla="*/ 95263 h 181318"/>
                <a:gd name="T6" fmla="*/ 167424 w 259766"/>
                <a:gd name="T7" fmla="*/ 179591 h 181318"/>
                <a:gd name="T8" fmla="*/ 86055 w 259766"/>
                <a:gd name="T9" fmla="*/ 176670 h 181318"/>
                <a:gd name="T10" fmla="*/ 1727 w 259766"/>
                <a:gd name="T11" fmla="*/ 86055 h 181318"/>
                <a:gd name="T12" fmla="*/ 92342 w 259766"/>
                <a:gd name="T13" fmla="*/ 1727 h 181318"/>
                <a:gd name="T14" fmla="*/ 0 w 259766"/>
                <a:gd name="T15" fmla="*/ 0 h 181318"/>
                <a:gd name="T16" fmla="*/ 259766 w 259766"/>
                <a:gd name="T17" fmla="*/ 181318 h 181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259766" h="181318">
                  <a:moveTo>
                    <a:pt x="92342" y="1727"/>
                  </a:moveTo>
                  <a:lnTo>
                    <a:pt x="173710" y="4648"/>
                  </a:lnTo>
                  <a:cubicBezTo>
                    <a:pt x="221818" y="6388"/>
                    <a:pt x="259766" y="47155"/>
                    <a:pt x="258039" y="95263"/>
                  </a:cubicBezTo>
                  <a:cubicBezTo>
                    <a:pt x="256311" y="143370"/>
                    <a:pt x="215532" y="181318"/>
                    <a:pt x="167424" y="179591"/>
                  </a:cubicBezTo>
                  <a:lnTo>
                    <a:pt x="86055" y="176670"/>
                  </a:lnTo>
                  <a:cubicBezTo>
                    <a:pt x="37947" y="174943"/>
                    <a:pt x="0" y="134163"/>
                    <a:pt x="1727" y="86055"/>
                  </a:cubicBezTo>
                  <a:cubicBezTo>
                    <a:pt x="3467" y="37948"/>
                    <a:pt x="44234" y="0"/>
                    <a:pt x="92342" y="172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6" name="Shape 89">
              <a:extLst>
                <a:ext uri="{FF2B5EF4-FFF2-40B4-BE49-F238E27FC236}">
                  <a16:creationId xmlns:a16="http://schemas.microsoft.com/office/drawing/2014/main" id="{DD8D4C0B-0DB6-446D-BF2D-AF1C935182C0}"/>
                </a:ext>
              </a:extLst>
            </p:cNvPr>
            <p:cNvSpPr>
              <a:spLocks/>
            </p:cNvSpPr>
            <p:nvPr/>
          </p:nvSpPr>
          <p:spPr bwMode="auto">
            <a:xfrm>
              <a:off x="6630025" y="1510121"/>
              <a:ext cx="157390" cy="234948"/>
            </a:xfrm>
            <a:custGeom>
              <a:avLst/>
              <a:gdLst>
                <a:gd name="T0" fmla="*/ 116687 w 157390"/>
                <a:gd name="T1" fmla="*/ 0 h 234948"/>
                <a:gd name="T2" fmla="*/ 120904 w 157390"/>
                <a:gd name="T3" fmla="*/ 76 h 234948"/>
                <a:gd name="T4" fmla="*/ 157390 w 157390"/>
                <a:gd name="T5" fmla="*/ 1386 h 234948"/>
                <a:gd name="T6" fmla="*/ 157390 w 157390"/>
                <a:gd name="T7" fmla="*/ 59780 h 234948"/>
                <a:gd name="T8" fmla="*/ 118796 w 157390"/>
                <a:gd name="T9" fmla="*/ 58395 h 234948"/>
                <a:gd name="T10" fmla="*/ 116687 w 157390"/>
                <a:gd name="T11" fmla="*/ 58357 h 234948"/>
                <a:gd name="T12" fmla="*/ 63578 w 157390"/>
                <a:gd name="T13" fmla="*/ 92654 h 234948"/>
                <a:gd name="T14" fmla="*/ 58396 w 157390"/>
                <a:gd name="T15" fmla="*/ 114602 h 234948"/>
                <a:gd name="T16" fmla="*/ 58395 w 157390"/>
                <a:gd name="T17" fmla="*/ 114618 h 234948"/>
                <a:gd name="T18" fmla="*/ 58356 w 157390"/>
                <a:gd name="T19" fmla="*/ 116726 h 234948"/>
                <a:gd name="T20" fmla="*/ 114618 w 157390"/>
                <a:gd name="T21" fmla="*/ 175019 h 234948"/>
                <a:gd name="T22" fmla="*/ 157390 w 157390"/>
                <a:gd name="T23" fmla="*/ 176554 h 234948"/>
                <a:gd name="T24" fmla="*/ 157390 w 157390"/>
                <a:gd name="T25" fmla="*/ 234948 h 234948"/>
                <a:gd name="T26" fmla="*/ 112522 w 157390"/>
                <a:gd name="T27" fmla="*/ 233337 h 234948"/>
                <a:gd name="T28" fmla="*/ 0 w 157390"/>
                <a:gd name="T29" fmla="*/ 116726 h 234948"/>
                <a:gd name="T30" fmla="*/ 64 w 157390"/>
                <a:gd name="T31" fmla="*/ 113198 h 234948"/>
                <a:gd name="T32" fmla="*/ 64 w 157390"/>
                <a:gd name="T33" fmla="*/ 113043 h 234948"/>
                <a:gd name="T34" fmla="*/ 76 w 157390"/>
                <a:gd name="T35" fmla="*/ 112509 h 234948"/>
                <a:gd name="T36" fmla="*/ 116687 w 157390"/>
                <a:gd name="T37" fmla="*/ 0 h 234948"/>
                <a:gd name="T38" fmla="*/ 0 w 157390"/>
                <a:gd name="T39" fmla="*/ 0 h 234948"/>
                <a:gd name="T40" fmla="*/ 157390 w 157390"/>
                <a:gd name="T41" fmla="*/ 234948 h 2349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157390" h="234948">
                  <a:moveTo>
                    <a:pt x="116687" y="0"/>
                  </a:moveTo>
                  <a:lnTo>
                    <a:pt x="120904" y="76"/>
                  </a:lnTo>
                  <a:lnTo>
                    <a:pt x="157390" y="1386"/>
                  </a:lnTo>
                  <a:lnTo>
                    <a:pt x="157390" y="59780"/>
                  </a:lnTo>
                  <a:lnTo>
                    <a:pt x="118796" y="58395"/>
                  </a:lnTo>
                  <a:lnTo>
                    <a:pt x="116687" y="58357"/>
                  </a:lnTo>
                  <a:cubicBezTo>
                    <a:pt x="93494" y="58280"/>
                    <a:pt x="72865" y="72427"/>
                    <a:pt x="63578" y="92654"/>
                  </a:cubicBezTo>
                  <a:lnTo>
                    <a:pt x="58396" y="114602"/>
                  </a:lnTo>
                  <a:lnTo>
                    <a:pt x="58395" y="114618"/>
                  </a:lnTo>
                  <a:lnTo>
                    <a:pt x="58356" y="116726"/>
                  </a:lnTo>
                  <a:cubicBezTo>
                    <a:pt x="58255" y="147650"/>
                    <a:pt x="83439" y="174016"/>
                    <a:pt x="114618" y="175019"/>
                  </a:cubicBezTo>
                  <a:lnTo>
                    <a:pt x="157390" y="176554"/>
                  </a:lnTo>
                  <a:lnTo>
                    <a:pt x="157390" y="234948"/>
                  </a:lnTo>
                  <a:lnTo>
                    <a:pt x="112522" y="233337"/>
                  </a:lnTo>
                  <a:cubicBezTo>
                    <a:pt x="49594" y="230950"/>
                    <a:pt x="114" y="179235"/>
                    <a:pt x="0" y="116726"/>
                  </a:cubicBezTo>
                  <a:lnTo>
                    <a:pt x="64" y="113198"/>
                  </a:lnTo>
                  <a:lnTo>
                    <a:pt x="64" y="113043"/>
                  </a:lnTo>
                  <a:lnTo>
                    <a:pt x="76" y="112509"/>
                  </a:lnTo>
                  <a:cubicBezTo>
                    <a:pt x="2463" y="49593"/>
                    <a:pt x="54178" y="102"/>
                    <a:pt x="116687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7" name="Shape 90">
              <a:extLst>
                <a:ext uri="{FF2B5EF4-FFF2-40B4-BE49-F238E27FC236}">
                  <a16:creationId xmlns:a16="http://schemas.microsoft.com/office/drawing/2014/main" id="{4889323E-45E7-4583-BA08-AC28428E0F23}"/>
                </a:ext>
              </a:extLst>
            </p:cNvPr>
            <p:cNvSpPr>
              <a:spLocks/>
            </p:cNvSpPr>
            <p:nvPr/>
          </p:nvSpPr>
          <p:spPr bwMode="auto">
            <a:xfrm>
              <a:off x="6787415" y="1511507"/>
              <a:ext cx="157392" cy="234948"/>
            </a:xfrm>
            <a:custGeom>
              <a:avLst/>
              <a:gdLst>
                <a:gd name="T0" fmla="*/ 0 w 157392"/>
                <a:gd name="T1" fmla="*/ 0 h 234948"/>
                <a:gd name="T2" fmla="*/ 44883 w 157392"/>
                <a:gd name="T3" fmla="*/ 1611 h 234948"/>
                <a:gd name="T4" fmla="*/ 157392 w 157392"/>
                <a:gd name="T5" fmla="*/ 118235 h 234948"/>
                <a:gd name="T6" fmla="*/ 157316 w 157392"/>
                <a:gd name="T7" fmla="*/ 122439 h 234948"/>
                <a:gd name="T8" fmla="*/ 40704 w 157392"/>
                <a:gd name="T9" fmla="*/ 234948 h 234948"/>
                <a:gd name="T10" fmla="*/ 36488 w 157392"/>
                <a:gd name="T11" fmla="*/ 234872 h 234948"/>
                <a:gd name="T12" fmla="*/ 0 w 157392"/>
                <a:gd name="T13" fmla="*/ 233562 h 234948"/>
                <a:gd name="T14" fmla="*/ 0 w 157392"/>
                <a:gd name="T15" fmla="*/ 175168 h 234948"/>
                <a:gd name="T16" fmla="*/ 38596 w 157392"/>
                <a:gd name="T17" fmla="*/ 176554 h 234948"/>
                <a:gd name="T18" fmla="*/ 40704 w 157392"/>
                <a:gd name="T19" fmla="*/ 176592 h 234948"/>
                <a:gd name="T20" fmla="*/ 98997 w 157392"/>
                <a:gd name="T21" fmla="*/ 120318 h 234948"/>
                <a:gd name="T22" fmla="*/ 99035 w 157392"/>
                <a:gd name="T23" fmla="*/ 118235 h 234948"/>
                <a:gd name="T24" fmla="*/ 42787 w 157392"/>
                <a:gd name="T25" fmla="*/ 59929 h 234948"/>
                <a:gd name="T26" fmla="*/ 0 w 157392"/>
                <a:gd name="T27" fmla="*/ 58394 h 234948"/>
                <a:gd name="T28" fmla="*/ 0 w 157392"/>
                <a:gd name="T29" fmla="*/ 0 h 234948"/>
                <a:gd name="T30" fmla="*/ 0 w 157392"/>
                <a:gd name="T31" fmla="*/ 0 h 234948"/>
                <a:gd name="T32" fmla="*/ 157392 w 157392"/>
                <a:gd name="T33" fmla="*/ 234948 h 2349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T30" t="T31" r="T32" b="T33"/>
              <a:pathLst>
                <a:path w="157392" h="234948">
                  <a:moveTo>
                    <a:pt x="0" y="0"/>
                  </a:moveTo>
                  <a:lnTo>
                    <a:pt x="44883" y="1611"/>
                  </a:lnTo>
                  <a:cubicBezTo>
                    <a:pt x="107811" y="3999"/>
                    <a:pt x="157290" y="55713"/>
                    <a:pt x="157392" y="118235"/>
                  </a:cubicBezTo>
                  <a:lnTo>
                    <a:pt x="157316" y="122439"/>
                  </a:lnTo>
                  <a:cubicBezTo>
                    <a:pt x="154928" y="185367"/>
                    <a:pt x="103214" y="234847"/>
                    <a:pt x="40704" y="234948"/>
                  </a:cubicBezTo>
                  <a:lnTo>
                    <a:pt x="36488" y="234872"/>
                  </a:lnTo>
                  <a:lnTo>
                    <a:pt x="0" y="233562"/>
                  </a:lnTo>
                  <a:lnTo>
                    <a:pt x="0" y="175168"/>
                  </a:lnTo>
                  <a:lnTo>
                    <a:pt x="38596" y="176554"/>
                  </a:lnTo>
                  <a:lnTo>
                    <a:pt x="40704" y="176592"/>
                  </a:lnTo>
                  <a:cubicBezTo>
                    <a:pt x="71629" y="176693"/>
                    <a:pt x="97994" y="151509"/>
                    <a:pt x="98997" y="120318"/>
                  </a:cubicBezTo>
                  <a:lnTo>
                    <a:pt x="99035" y="118235"/>
                  </a:lnTo>
                  <a:cubicBezTo>
                    <a:pt x="99137" y="87298"/>
                    <a:pt x="73953" y="60933"/>
                    <a:pt x="42787" y="59929"/>
                  </a:cubicBezTo>
                  <a:lnTo>
                    <a:pt x="0" y="583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8" name="Shape 91">
              <a:extLst>
                <a:ext uri="{FF2B5EF4-FFF2-40B4-BE49-F238E27FC236}">
                  <a16:creationId xmlns:a16="http://schemas.microsoft.com/office/drawing/2014/main" id="{B491FFE6-88BB-4AD8-AE83-9F80E6CE001C}"/>
                </a:ext>
              </a:extLst>
            </p:cNvPr>
            <p:cNvSpPr>
              <a:spLocks/>
            </p:cNvSpPr>
            <p:nvPr/>
          </p:nvSpPr>
          <p:spPr bwMode="auto">
            <a:xfrm>
              <a:off x="6072875" y="1992145"/>
              <a:ext cx="350101" cy="512940"/>
            </a:xfrm>
            <a:custGeom>
              <a:avLst/>
              <a:gdLst>
                <a:gd name="T0" fmla="*/ 350101 w 350101"/>
                <a:gd name="T1" fmla="*/ 512940 h 512940"/>
                <a:gd name="T2" fmla="*/ 0 w 350101"/>
                <a:gd name="T3" fmla="*/ 0 h 512940"/>
                <a:gd name="T4" fmla="*/ 350101 w 350101"/>
                <a:gd name="T5" fmla="*/ 512940 h 512940"/>
                <a:gd name="T6" fmla="*/ 0 w 350101"/>
                <a:gd name="T7" fmla="*/ 0 h 512940"/>
                <a:gd name="T8" fmla="*/ 350101 w 350101"/>
                <a:gd name="T9" fmla="*/ 512940 h 5129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T6" t="T7" r="T8" b="T9"/>
              <a:pathLst>
                <a:path w="350101" h="512940">
                  <a:moveTo>
                    <a:pt x="350101" y="512940"/>
                  </a:moveTo>
                  <a:lnTo>
                    <a:pt x="0" y="0"/>
                  </a:lnTo>
                  <a:lnTo>
                    <a:pt x="350101" y="51294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9" name="Shape 92">
              <a:extLst>
                <a:ext uri="{FF2B5EF4-FFF2-40B4-BE49-F238E27FC236}">
                  <a16:creationId xmlns:a16="http://schemas.microsoft.com/office/drawing/2014/main" id="{1051602C-694E-484D-8FFD-AF9EA97E9EB5}"/>
                </a:ext>
              </a:extLst>
            </p:cNvPr>
            <p:cNvSpPr>
              <a:spLocks/>
            </p:cNvSpPr>
            <p:nvPr/>
          </p:nvSpPr>
          <p:spPr bwMode="auto">
            <a:xfrm>
              <a:off x="6041500" y="1970735"/>
              <a:ext cx="412852" cy="555765"/>
            </a:xfrm>
            <a:custGeom>
              <a:avLst/>
              <a:gdLst>
                <a:gd name="T0" fmla="*/ 62750 w 412852"/>
                <a:gd name="T1" fmla="*/ 0 h 555765"/>
                <a:gd name="T2" fmla="*/ 412852 w 412852"/>
                <a:gd name="T3" fmla="*/ 512927 h 555765"/>
                <a:gd name="T4" fmla="*/ 350101 w 412852"/>
                <a:gd name="T5" fmla="*/ 555765 h 555765"/>
                <a:gd name="T6" fmla="*/ 0 w 412852"/>
                <a:gd name="T7" fmla="*/ 42824 h 555765"/>
                <a:gd name="T8" fmla="*/ 62750 w 412852"/>
                <a:gd name="T9" fmla="*/ 0 h 555765"/>
                <a:gd name="T10" fmla="*/ 0 w 412852"/>
                <a:gd name="T11" fmla="*/ 0 h 555765"/>
                <a:gd name="T12" fmla="*/ 412852 w 412852"/>
                <a:gd name="T13" fmla="*/ 555765 h 5557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412852" h="555765">
                  <a:moveTo>
                    <a:pt x="62750" y="0"/>
                  </a:moveTo>
                  <a:lnTo>
                    <a:pt x="412852" y="512927"/>
                  </a:lnTo>
                  <a:lnTo>
                    <a:pt x="350101" y="555765"/>
                  </a:lnTo>
                  <a:lnTo>
                    <a:pt x="0" y="42824"/>
                  </a:lnTo>
                  <a:lnTo>
                    <a:pt x="6275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0" name="Shape 93">
              <a:extLst>
                <a:ext uri="{FF2B5EF4-FFF2-40B4-BE49-F238E27FC236}">
                  <a16:creationId xmlns:a16="http://schemas.microsoft.com/office/drawing/2014/main" id="{AB9476D6-89AE-46E4-8C21-0378CD16B510}"/>
                </a:ext>
              </a:extLst>
            </p:cNvPr>
            <p:cNvSpPr>
              <a:spLocks/>
            </p:cNvSpPr>
            <p:nvPr/>
          </p:nvSpPr>
          <p:spPr bwMode="auto">
            <a:xfrm>
              <a:off x="6777145" y="1674613"/>
              <a:ext cx="0" cy="708342"/>
            </a:xfrm>
            <a:custGeom>
              <a:avLst/>
              <a:gdLst>
                <a:gd name="T0" fmla="*/ 708342 h 708342"/>
                <a:gd name="T1" fmla="*/ 0 h 708342"/>
                <a:gd name="T2" fmla="*/ 708342 h 708342"/>
                <a:gd name="T3" fmla="*/ 0 h 708342"/>
                <a:gd name="T4" fmla="*/ 708342 h 70834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T3" r="0" b="T4"/>
              <a:pathLst>
                <a:path h="708342">
                  <a:moveTo>
                    <a:pt x="0" y="708342"/>
                  </a:moveTo>
                  <a:lnTo>
                    <a:pt x="0" y="0"/>
                  </a:lnTo>
                  <a:lnTo>
                    <a:pt x="0" y="708342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1" name="Shape 94">
              <a:extLst>
                <a:ext uri="{FF2B5EF4-FFF2-40B4-BE49-F238E27FC236}">
                  <a16:creationId xmlns:a16="http://schemas.microsoft.com/office/drawing/2014/main" id="{2E22294A-58A2-4B9C-BDC1-43F82DEF879E}"/>
                </a:ext>
              </a:extLst>
            </p:cNvPr>
            <p:cNvSpPr>
              <a:spLocks/>
            </p:cNvSpPr>
            <p:nvPr/>
          </p:nvSpPr>
          <p:spPr bwMode="auto">
            <a:xfrm>
              <a:off x="6739156" y="1674613"/>
              <a:ext cx="75972" cy="708342"/>
            </a:xfrm>
            <a:custGeom>
              <a:avLst/>
              <a:gdLst>
                <a:gd name="T0" fmla="*/ 6896 w 75972"/>
                <a:gd name="T1" fmla="*/ 0 h 708342"/>
                <a:gd name="T2" fmla="*/ 69076 w 75972"/>
                <a:gd name="T3" fmla="*/ 0 h 708342"/>
                <a:gd name="T4" fmla="*/ 75972 w 75972"/>
                <a:gd name="T5" fmla="*/ 708342 h 708342"/>
                <a:gd name="T6" fmla="*/ 0 w 75972"/>
                <a:gd name="T7" fmla="*/ 708342 h 708342"/>
                <a:gd name="T8" fmla="*/ 6896 w 75972"/>
                <a:gd name="T9" fmla="*/ 0 h 708342"/>
                <a:gd name="T10" fmla="*/ 0 w 75972"/>
                <a:gd name="T11" fmla="*/ 0 h 708342"/>
                <a:gd name="T12" fmla="*/ 75972 w 75972"/>
                <a:gd name="T13" fmla="*/ 708342 h 7083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5972" h="708342">
                  <a:moveTo>
                    <a:pt x="6896" y="0"/>
                  </a:moveTo>
                  <a:lnTo>
                    <a:pt x="69076" y="0"/>
                  </a:lnTo>
                  <a:lnTo>
                    <a:pt x="75972" y="708342"/>
                  </a:lnTo>
                  <a:lnTo>
                    <a:pt x="0" y="708342"/>
                  </a:lnTo>
                  <a:lnTo>
                    <a:pt x="68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2" name="Shape 95">
              <a:extLst>
                <a:ext uri="{FF2B5EF4-FFF2-40B4-BE49-F238E27FC236}">
                  <a16:creationId xmlns:a16="http://schemas.microsoft.com/office/drawing/2014/main" id="{E835C0C2-FEC8-4D73-982A-F7EBAD64BC37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7978" y="3277133"/>
              <a:ext cx="1539951" cy="939775"/>
            </a:xfrm>
            <a:custGeom>
              <a:avLst/>
              <a:gdLst>
                <a:gd name="T0" fmla="*/ 1524585 w 1539951"/>
                <a:gd name="T1" fmla="*/ 2680 h 939775"/>
                <a:gd name="T2" fmla="*/ 1538516 w 1539951"/>
                <a:gd name="T3" fmla="*/ 23965 h 939775"/>
                <a:gd name="T4" fmla="*/ 1360983 w 1539951"/>
                <a:gd name="T5" fmla="*/ 481279 h 939775"/>
                <a:gd name="T6" fmla="*/ 1190866 w 1539951"/>
                <a:gd name="T7" fmla="*/ 663296 h 939775"/>
                <a:gd name="T8" fmla="*/ 981049 w 1539951"/>
                <a:gd name="T9" fmla="*/ 797116 h 939775"/>
                <a:gd name="T10" fmla="*/ 505866 w 1539951"/>
                <a:gd name="T11" fmla="*/ 924293 h 939775"/>
                <a:gd name="T12" fmla="*/ 17234 w 1539951"/>
                <a:gd name="T13" fmla="*/ 907986 h 939775"/>
                <a:gd name="T14" fmla="*/ 1816 w 1539951"/>
                <a:gd name="T15" fmla="*/ 886003 h 939775"/>
                <a:gd name="T16" fmla="*/ 22390 w 1539951"/>
                <a:gd name="T17" fmla="*/ 870407 h 939775"/>
                <a:gd name="T18" fmla="*/ 23419 w 1539951"/>
                <a:gd name="T19" fmla="*/ 870509 h 939775"/>
                <a:gd name="T20" fmla="*/ 261417 w 1539951"/>
                <a:gd name="T21" fmla="*/ 879970 h 939775"/>
                <a:gd name="T22" fmla="*/ 498919 w 1539951"/>
                <a:gd name="T23" fmla="*/ 863613 h 939775"/>
                <a:gd name="T24" fmla="*/ 951408 w 1539951"/>
                <a:gd name="T25" fmla="*/ 735533 h 939775"/>
                <a:gd name="T26" fmla="*/ 1310919 w 1539951"/>
                <a:gd name="T27" fmla="*/ 444792 h 939775"/>
                <a:gd name="T28" fmla="*/ 1427493 w 1539951"/>
                <a:gd name="T29" fmla="*/ 242011 h 939775"/>
                <a:gd name="T30" fmla="*/ 1501166 w 1539951"/>
                <a:gd name="T31" fmla="*/ 16993 h 939775"/>
                <a:gd name="T32" fmla="*/ 1501381 w 1539951"/>
                <a:gd name="T33" fmla="*/ 16205 h 939775"/>
                <a:gd name="T34" fmla="*/ 1524585 w 1539951"/>
                <a:gd name="T35" fmla="*/ 2680 h 939775"/>
                <a:gd name="T36" fmla="*/ 0 w 1539951"/>
                <a:gd name="T37" fmla="*/ 0 h 939775"/>
                <a:gd name="T38" fmla="*/ 1539951 w 1539951"/>
                <a:gd name="T39" fmla="*/ 939775 h 9397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1539951" h="939775">
                  <a:moveTo>
                    <a:pt x="1524585" y="2680"/>
                  </a:moveTo>
                  <a:cubicBezTo>
                    <a:pt x="1534058" y="5169"/>
                    <a:pt x="1539951" y="14491"/>
                    <a:pt x="1538516" y="23965"/>
                  </a:cubicBezTo>
                  <a:cubicBezTo>
                    <a:pt x="1513421" y="184900"/>
                    <a:pt x="1458430" y="345630"/>
                    <a:pt x="1360983" y="481279"/>
                  </a:cubicBezTo>
                  <a:cubicBezTo>
                    <a:pt x="1314259" y="550304"/>
                    <a:pt x="1255040" y="610438"/>
                    <a:pt x="1190866" y="663296"/>
                  </a:cubicBezTo>
                  <a:cubicBezTo>
                    <a:pt x="1126338" y="715785"/>
                    <a:pt x="1056233" y="762000"/>
                    <a:pt x="981049" y="797116"/>
                  </a:cubicBezTo>
                  <a:cubicBezTo>
                    <a:pt x="830694" y="867321"/>
                    <a:pt x="668795" y="908291"/>
                    <a:pt x="505866" y="924293"/>
                  </a:cubicBezTo>
                  <a:cubicBezTo>
                    <a:pt x="342633" y="939775"/>
                    <a:pt x="179019" y="936384"/>
                    <a:pt x="17234" y="907986"/>
                  </a:cubicBezTo>
                  <a:cubicBezTo>
                    <a:pt x="6909" y="906171"/>
                    <a:pt x="0" y="896341"/>
                    <a:pt x="1816" y="886003"/>
                  </a:cubicBezTo>
                  <a:cubicBezTo>
                    <a:pt x="3543" y="876161"/>
                    <a:pt x="12585" y="869417"/>
                    <a:pt x="22390" y="870407"/>
                  </a:cubicBezTo>
                  <a:lnTo>
                    <a:pt x="23419" y="870509"/>
                  </a:lnTo>
                  <a:cubicBezTo>
                    <a:pt x="101650" y="878548"/>
                    <a:pt x="182067" y="881583"/>
                    <a:pt x="261417" y="879970"/>
                  </a:cubicBezTo>
                  <a:cubicBezTo>
                    <a:pt x="340944" y="879081"/>
                    <a:pt x="420370" y="874027"/>
                    <a:pt x="498919" y="863613"/>
                  </a:cubicBezTo>
                  <a:cubicBezTo>
                    <a:pt x="655765" y="842810"/>
                    <a:pt x="810590" y="804075"/>
                    <a:pt x="951408" y="735533"/>
                  </a:cubicBezTo>
                  <a:cubicBezTo>
                    <a:pt x="1092226" y="668262"/>
                    <a:pt x="1218552" y="570471"/>
                    <a:pt x="1310919" y="444792"/>
                  </a:cubicBezTo>
                  <a:cubicBezTo>
                    <a:pt x="1357846" y="382753"/>
                    <a:pt x="1397749" y="314732"/>
                    <a:pt x="1427493" y="242011"/>
                  </a:cubicBezTo>
                  <a:cubicBezTo>
                    <a:pt x="1460932" y="170650"/>
                    <a:pt x="1480921" y="93815"/>
                    <a:pt x="1501166" y="16993"/>
                  </a:cubicBezTo>
                  <a:lnTo>
                    <a:pt x="1501381" y="16205"/>
                  </a:lnTo>
                  <a:cubicBezTo>
                    <a:pt x="1504049" y="6058"/>
                    <a:pt x="1514437" y="0"/>
                    <a:pt x="1524585" y="268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3" name="Shape 96">
              <a:extLst>
                <a:ext uri="{FF2B5EF4-FFF2-40B4-BE49-F238E27FC236}">
                  <a16:creationId xmlns:a16="http://schemas.microsoft.com/office/drawing/2014/main" id="{6BD867C6-6DE3-476A-9D66-02A3E590EDF5}"/>
                </a:ext>
              </a:extLst>
            </p:cNvPr>
            <p:cNvSpPr>
              <a:spLocks/>
            </p:cNvSpPr>
            <p:nvPr/>
          </p:nvSpPr>
          <p:spPr bwMode="auto">
            <a:xfrm>
              <a:off x="3349069" y="6618134"/>
              <a:ext cx="945312" cy="982142"/>
            </a:xfrm>
            <a:custGeom>
              <a:avLst/>
              <a:gdLst>
                <a:gd name="T0" fmla="*/ 85607 w 945312"/>
                <a:gd name="T1" fmla="*/ 2406 h 982142"/>
                <a:gd name="T2" fmla="*/ 145618 w 945312"/>
                <a:gd name="T3" fmla="*/ 25464 h 982142"/>
                <a:gd name="T4" fmla="*/ 203073 w 945312"/>
                <a:gd name="T5" fmla="*/ 26721 h 982142"/>
                <a:gd name="T6" fmla="*/ 554825 w 945312"/>
                <a:gd name="T7" fmla="*/ 212116 h 982142"/>
                <a:gd name="T8" fmla="*/ 621944 w 945312"/>
                <a:gd name="T9" fmla="*/ 220993 h 982142"/>
                <a:gd name="T10" fmla="*/ 664477 w 945312"/>
                <a:gd name="T11" fmla="*/ 257378 h 982142"/>
                <a:gd name="T12" fmla="*/ 749236 w 945312"/>
                <a:gd name="T13" fmla="*/ 379006 h 982142"/>
                <a:gd name="T14" fmla="*/ 873087 w 945312"/>
                <a:gd name="T15" fmla="*/ 451917 h 982142"/>
                <a:gd name="T16" fmla="*/ 919899 w 945312"/>
                <a:gd name="T17" fmla="*/ 462014 h 982142"/>
                <a:gd name="T18" fmla="*/ 930580 w 945312"/>
                <a:gd name="T19" fmla="*/ 485749 h 982142"/>
                <a:gd name="T20" fmla="*/ 940663 w 945312"/>
                <a:gd name="T21" fmla="*/ 574269 h 982142"/>
                <a:gd name="T22" fmla="*/ 886803 w 945312"/>
                <a:gd name="T23" fmla="*/ 639128 h 982142"/>
                <a:gd name="T24" fmla="*/ 785406 w 945312"/>
                <a:gd name="T25" fmla="*/ 604672 h 982142"/>
                <a:gd name="T26" fmla="*/ 703732 w 945312"/>
                <a:gd name="T27" fmla="*/ 640982 h 982142"/>
                <a:gd name="T28" fmla="*/ 781723 w 945312"/>
                <a:gd name="T29" fmla="*/ 737591 h 982142"/>
                <a:gd name="T30" fmla="*/ 690054 w 945312"/>
                <a:gd name="T31" fmla="*/ 846074 h 982142"/>
                <a:gd name="T32" fmla="*/ 559016 w 945312"/>
                <a:gd name="T33" fmla="*/ 900329 h 982142"/>
                <a:gd name="T34" fmla="*/ 537578 w 945312"/>
                <a:gd name="T35" fmla="*/ 951929 h 982142"/>
                <a:gd name="T36" fmla="*/ 492061 w 945312"/>
                <a:gd name="T37" fmla="*/ 974510 h 982142"/>
                <a:gd name="T38" fmla="*/ 475539 w 945312"/>
                <a:gd name="T39" fmla="*/ 958635 h 982142"/>
                <a:gd name="T40" fmla="*/ 465061 w 945312"/>
                <a:gd name="T41" fmla="*/ 828142 h 982142"/>
                <a:gd name="T42" fmla="*/ 561696 w 945312"/>
                <a:gd name="T43" fmla="*/ 643357 h 982142"/>
                <a:gd name="T44" fmla="*/ 501853 w 945312"/>
                <a:gd name="T45" fmla="*/ 568516 h 982142"/>
                <a:gd name="T46" fmla="*/ 125197 w 945312"/>
                <a:gd name="T47" fmla="*/ 266662 h 982142"/>
                <a:gd name="T48" fmla="*/ 28956 w 945312"/>
                <a:gd name="T49" fmla="*/ 167374 h 982142"/>
                <a:gd name="T50" fmla="*/ 26607 w 945312"/>
                <a:gd name="T51" fmla="*/ 35585 h 982142"/>
                <a:gd name="T52" fmla="*/ 85607 w 945312"/>
                <a:gd name="T53" fmla="*/ 2406 h 982142"/>
                <a:gd name="T54" fmla="*/ 0 w 945312"/>
                <a:gd name="T55" fmla="*/ 0 h 982142"/>
                <a:gd name="T56" fmla="*/ 945312 w 945312"/>
                <a:gd name="T57" fmla="*/ 982142 h 982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T54" t="T55" r="T56" b="T57"/>
              <a:pathLst>
                <a:path w="945312" h="982142">
                  <a:moveTo>
                    <a:pt x="85607" y="2406"/>
                  </a:moveTo>
                  <a:cubicBezTo>
                    <a:pt x="108537" y="0"/>
                    <a:pt x="131635" y="6965"/>
                    <a:pt x="145618" y="25464"/>
                  </a:cubicBezTo>
                  <a:lnTo>
                    <a:pt x="203073" y="26721"/>
                  </a:lnTo>
                  <a:cubicBezTo>
                    <a:pt x="283540" y="138011"/>
                    <a:pt x="417550" y="208635"/>
                    <a:pt x="554825" y="212116"/>
                  </a:cubicBezTo>
                  <a:cubicBezTo>
                    <a:pt x="577558" y="212699"/>
                    <a:pt x="601192" y="211709"/>
                    <a:pt x="621944" y="220993"/>
                  </a:cubicBezTo>
                  <a:cubicBezTo>
                    <a:pt x="639140" y="228676"/>
                    <a:pt x="652653" y="242722"/>
                    <a:pt x="664477" y="257378"/>
                  </a:cubicBezTo>
                  <a:cubicBezTo>
                    <a:pt x="695528" y="295846"/>
                    <a:pt x="718096" y="340602"/>
                    <a:pt x="749236" y="379006"/>
                  </a:cubicBezTo>
                  <a:cubicBezTo>
                    <a:pt x="780377" y="417411"/>
                    <a:pt x="823671" y="450444"/>
                    <a:pt x="873087" y="451917"/>
                  </a:cubicBezTo>
                  <a:cubicBezTo>
                    <a:pt x="889508" y="452412"/>
                    <a:pt x="908431" y="450253"/>
                    <a:pt x="919899" y="462014"/>
                  </a:cubicBezTo>
                  <a:cubicBezTo>
                    <a:pt x="926033" y="468300"/>
                    <a:pt x="928420" y="477241"/>
                    <a:pt x="930580" y="485749"/>
                  </a:cubicBezTo>
                  <a:cubicBezTo>
                    <a:pt x="937921" y="514756"/>
                    <a:pt x="945312" y="544716"/>
                    <a:pt x="940663" y="574269"/>
                  </a:cubicBezTo>
                  <a:cubicBezTo>
                    <a:pt x="936015" y="603821"/>
                    <a:pt x="916102" y="633108"/>
                    <a:pt x="886803" y="639128"/>
                  </a:cubicBezTo>
                  <a:cubicBezTo>
                    <a:pt x="851116" y="646455"/>
                    <a:pt x="818960" y="618846"/>
                    <a:pt x="785406" y="604672"/>
                  </a:cubicBezTo>
                  <a:cubicBezTo>
                    <a:pt x="751853" y="590499"/>
                    <a:pt x="697954" y="604990"/>
                    <a:pt x="703732" y="640982"/>
                  </a:cubicBezTo>
                  <a:cubicBezTo>
                    <a:pt x="710552" y="683285"/>
                    <a:pt x="774611" y="690461"/>
                    <a:pt x="781723" y="737591"/>
                  </a:cubicBezTo>
                  <a:cubicBezTo>
                    <a:pt x="789152" y="786791"/>
                    <a:pt x="732879" y="836244"/>
                    <a:pt x="690054" y="846074"/>
                  </a:cubicBezTo>
                  <a:cubicBezTo>
                    <a:pt x="642493" y="856996"/>
                    <a:pt x="584492" y="858710"/>
                    <a:pt x="559016" y="900329"/>
                  </a:cubicBezTo>
                  <a:cubicBezTo>
                    <a:pt x="549262" y="916242"/>
                    <a:pt x="546468" y="935520"/>
                    <a:pt x="537578" y="951929"/>
                  </a:cubicBezTo>
                  <a:cubicBezTo>
                    <a:pt x="528701" y="968324"/>
                    <a:pt x="509092" y="982142"/>
                    <a:pt x="492061" y="974510"/>
                  </a:cubicBezTo>
                  <a:cubicBezTo>
                    <a:pt x="485000" y="971335"/>
                    <a:pt x="479844" y="965061"/>
                    <a:pt x="475539" y="958635"/>
                  </a:cubicBezTo>
                  <a:cubicBezTo>
                    <a:pt x="450139" y="920762"/>
                    <a:pt x="446024" y="869569"/>
                    <a:pt x="465061" y="828142"/>
                  </a:cubicBezTo>
                  <a:cubicBezTo>
                    <a:pt x="495046" y="762889"/>
                    <a:pt x="578091" y="713257"/>
                    <a:pt x="561696" y="643357"/>
                  </a:cubicBezTo>
                  <a:cubicBezTo>
                    <a:pt x="554253" y="611632"/>
                    <a:pt x="527278" y="588887"/>
                    <a:pt x="501853" y="568516"/>
                  </a:cubicBezTo>
                  <a:cubicBezTo>
                    <a:pt x="376301" y="467893"/>
                    <a:pt x="250749" y="367271"/>
                    <a:pt x="125197" y="266662"/>
                  </a:cubicBezTo>
                  <a:cubicBezTo>
                    <a:pt x="89002" y="237655"/>
                    <a:pt x="51956" y="207658"/>
                    <a:pt x="28956" y="167374"/>
                  </a:cubicBezTo>
                  <a:cubicBezTo>
                    <a:pt x="5969" y="127089"/>
                    <a:pt x="0" y="73571"/>
                    <a:pt x="26607" y="35585"/>
                  </a:cubicBezTo>
                  <a:cubicBezTo>
                    <a:pt x="39916" y="16593"/>
                    <a:pt x="62678" y="4813"/>
                    <a:pt x="85607" y="2406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4" name="Shape 97">
              <a:extLst>
                <a:ext uri="{FF2B5EF4-FFF2-40B4-BE49-F238E27FC236}">
                  <a16:creationId xmlns:a16="http://schemas.microsoft.com/office/drawing/2014/main" id="{A2712EEE-C371-4E33-9B28-4A4086BCE8CC}"/>
                </a:ext>
              </a:extLst>
            </p:cNvPr>
            <p:cNvSpPr>
              <a:spLocks/>
            </p:cNvSpPr>
            <p:nvPr/>
          </p:nvSpPr>
          <p:spPr bwMode="auto">
            <a:xfrm>
              <a:off x="3200549" y="6942829"/>
              <a:ext cx="492315" cy="886220"/>
            </a:xfrm>
            <a:custGeom>
              <a:avLst/>
              <a:gdLst>
                <a:gd name="T0" fmla="*/ 100709 w 492315"/>
                <a:gd name="T1" fmla="*/ 1060 h 886220"/>
                <a:gd name="T2" fmla="*/ 136296 w 492315"/>
                <a:gd name="T3" fmla="*/ 5551 h 886220"/>
                <a:gd name="T4" fmla="*/ 200965 w 492315"/>
                <a:gd name="T5" fmla="*/ 71908 h 886220"/>
                <a:gd name="T6" fmla="*/ 215786 w 492315"/>
                <a:gd name="T7" fmla="*/ 166117 h 886220"/>
                <a:gd name="T8" fmla="*/ 211772 w 492315"/>
                <a:gd name="T9" fmla="*/ 333795 h 886220"/>
                <a:gd name="T10" fmla="*/ 210312 w 492315"/>
                <a:gd name="T11" fmla="*/ 356693 h 886220"/>
                <a:gd name="T12" fmla="*/ 215214 w 492315"/>
                <a:gd name="T13" fmla="*/ 394057 h 886220"/>
                <a:gd name="T14" fmla="*/ 435711 w 492315"/>
                <a:gd name="T15" fmla="*/ 464669 h 886220"/>
                <a:gd name="T16" fmla="*/ 471551 w 492315"/>
                <a:gd name="T17" fmla="*/ 488545 h 886220"/>
                <a:gd name="T18" fmla="*/ 412064 w 492315"/>
                <a:gd name="T19" fmla="*/ 567170 h 886220"/>
                <a:gd name="T20" fmla="*/ 339318 w 492315"/>
                <a:gd name="T21" fmla="*/ 587604 h 886220"/>
                <a:gd name="T22" fmla="*/ 346405 w 492315"/>
                <a:gd name="T23" fmla="*/ 676759 h 886220"/>
                <a:gd name="T24" fmla="*/ 382079 w 492315"/>
                <a:gd name="T25" fmla="*/ 764046 h 886220"/>
                <a:gd name="T26" fmla="*/ 327050 w 492315"/>
                <a:gd name="T27" fmla="*/ 813944 h 886220"/>
                <a:gd name="T28" fmla="*/ 269380 w 492315"/>
                <a:gd name="T29" fmla="*/ 767132 h 886220"/>
                <a:gd name="T30" fmla="*/ 270497 w 492315"/>
                <a:gd name="T31" fmla="*/ 705740 h 886220"/>
                <a:gd name="T32" fmla="*/ 228702 w 492315"/>
                <a:gd name="T33" fmla="*/ 675298 h 886220"/>
                <a:gd name="T34" fmla="*/ 216840 w 492315"/>
                <a:gd name="T35" fmla="*/ 689192 h 886220"/>
                <a:gd name="T36" fmla="*/ 172555 w 492315"/>
                <a:gd name="T37" fmla="*/ 808267 h 886220"/>
                <a:gd name="T38" fmla="*/ 133426 w 492315"/>
                <a:gd name="T39" fmla="*/ 882701 h 886220"/>
                <a:gd name="T40" fmla="*/ 100889 w 492315"/>
                <a:gd name="T41" fmla="*/ 881990 h 886220"/>
                <a:gd name="T42" fmla="*/ 36766 w 492315"/>
                <a:gd name="T43" fmla="*/ 716103 h 886220"/>
                <a:gd name="T44" fmla="*/ 71844 w 492315"/>
                <a:gd name="T45" fmla="*/ 663792 h 886220"/>
                <a:gd name="T46" fmla="*/ 49797 w 492315"/>
                <a:gd name="T47" fmla="*/ 463131 h 886220"/>
                <a:gd name="T48" fmla="*/ 90513 w 492315"/>
                <a:gd name="T49" fmla="*/ 424168 h 886220"/>
                <a:gd name="T50" fmla="*/ 109855 w 492315"/>
                <a:gd name="T51" fmla="*/ 302210 h 886220"/>
                <a:gd name="T52" fmla="*/ 55067 w 492315"/>
                <a:gd name="T53" fmla="*/ 185243 h 886220"/>
                <a:gd name="T54" fmla="*/ 100709 w 492315"/>
                <a:gd name="T55" fmla="*/ 1060 h 886220"/>
                <a:gd name="T56" fmla="*/ 0 w 492315"/>
                <a:gd name="T57" fmla="*/ 0 h 886220"/>
                <a:gd name="T58" fmla="*/ 492315 w 492315"/>
                <a:gd name="T59" fmla="*/ 886220 h 886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T56" t="T57" r="T58" b="T59"/>
              <a:pathLst>
                <a:path w="492315" h="886220">
                  <a:moveTo>
                    <a:pt x="100709" y="1060"/>
                  </a:moveTo>
                  <a:cubicBezTo>
                    <a:pt x="111015" y="0"/>
                    <a:pt x="122828" y="1315"/>
                    <a:pt x="136296" y="5551"/>
                  </a:cubicBezTo>
                  <a:cubicBezTo>
                    <a:pt x="166776" y="15126"/>
                    <a:pt x="189344" y="42152"/>
                    <a:pt x="200965" y="71908"/>
                  </a:cubicBezTo>
                  <a:cubicBezTo>
                    <a:pt x="212598" y="101664"/>
                    <a:pt x="214757" y="134189"/>
                    <a:pt x="215786" y="166117"/>
                  </a:cubicBezTo>
                  <a:cubicBezTo>
                    <a:pt x="217564" y="222022"/>
                    <a:pt x="216230" y="278030"/>
                    <a:pt x="211772" y="333795"/>
                  </a:cubicBezTo>
                  <a:cubicBezTo>
                    <a:pt x="211175" y="341364"/>
                    <a:pt x="210515" y="349048"/>
                    <a:pt x="210312" y="356693"/>
                  </a:cubicBezTo>
                  <a:cubicBezTo>
                    <a:pt x="209969" y="369469"/>
                    <a:pt x="210845" y="382131"/>
                    <a:pt x="215214" y="394057"/>
                  </a:cubicBezTo>
                  <a:cubicBezTo>
                    <a:pt x="242253" y="467882"/>
                    <a:pt x="378320" y="446939"/>
                    <a:pt x="435711" y="464669"/>
                  </a:cubicBezTo>
                  <a:cubicBezTo>
                    <a:pt x="449758" y="469012"/>
                    <a:pt x="464058" y="475908"/>
                    <a:pt x="471551" y="488545"/>
                  </a:cubicBezTo>
                  <a:cubicBezTo>
                    <a:pt x="492315" y="523508"/>
                    <a:pt x="442366" y="563703"/>
                    <a:pt x="412064" y="567170"/>
                  </a:cubicBezTo>
                  <a:cubicBezTo>
                    <a:pt x="386410" y="570104"/>
                    <a:pt x="356908" y="568720"/>
                    <a:pt x="339318" y="587604"/>
                  </a:cubicBezTo>
                  <a:cubicBezTo>
                    <a:pt x="317411" y="611137"/>
                    <a:pt x="329209" y="649593"/>
                    <a:pt x="346405" y="676759"/>
                  </a:cubicBezTo>
                  <a:cubicBezTo>
                    <a:pt x="363601" y="703924"/>
                    <a:pt x="386093" y="732143"/>
                    <a:pt x="382079" y="764046"/>
                  </a:cubicBezTo>
                  <a:cubicBezTo>
                    <a:pt x="378727" y="790804"/>
                    <a:pt x="354013" y="813207"/>
                    <a:pt x="327050" y="813944"/>
                  </a:cubicBezTo>
                  <a:cubicBezTo>
                    <a:pt x="300101" y="814681"/>
                    <a:pt x="274193" y="793662"/>
                    <a:pt x="269380" y="767132"/>
                  </a:cubicBezTo>
                  <a:cubicBezTo>
                    <a:pt x="265709" y="746939"/>
                    <a:pt x="273075" y="726111"/>
                    <a:pt x="270497" y="705740"/>
                  </a:cubicBezTo>
                  <a:cubicBezTo>
                    <a:pt x="267919" y="685381"/>
                    <a:pt x="246164" y="664515"/>
                    <a:pt x="228702" y="675298"/>
                  </a:cubicBezTo>
                  <a:cubicBezTo>
                    <a:pt x="223469" y="678536"/>
                    <a:pt x="219989" y="683909"/>
                    <a:pt x="216840" y="689192"/>
                  </a:cubicBezTo>
                  <a:cubicBezTo>
                    <a:pt x="194996" y="725755"/>
                    <a:pt x="179908" y="766332"/>
                    <a:pt x="172555" y="808267"/>
                  </a:cubicBezTo>
                  <a:cubicBezTo>
                    <a:pt x="167449" y="837375"/>
                    <a:pt x="161417" y="873240"/>
                    <a:pt x="133426" y="882701"/>
                  </a:cubicBezTo>
                  <a:cubicBezTo>
                    <a:pt x="122987" y="886220"/>
                    <a:pt x="111493" y="884924"/>
                    <a:pt x="100889" y="881990"/>
                  </a:cubicBezTo>
                  <a:cubicBezTo>
                    <a:pt x="34544" y="863664"/>
                    <a:pt x="0" y="774295"/>
                    <a:pt x="36766" y="716103"/>
                  </a:cubicBezTo>
                  <a:cubicBezTo>
                    <a:pt x="48019" y="698298"/>
                    <a:pt x="64440" y="683515"/>
                    <a:pt x="71844" y="663792"/>
                  </a:cubicBezTo>
                  <a:cubicBezTo>
                    <a:pt x="96329" y="598514"/>
                    <a:pt x="11392" y="521336"/>
                    <a:pt x="49797" y="463131"/>
                  </a:cubicBezTo>
                  <a:cubicBezTo>
                    <a:pt x="60173" y="447409"/>
                    <a:pt x="77584" y="437872"/>
                    <a:pt x="90513" y="424168"/>
                  </a:cubicBezTo>
                  <a:cubicBezTo>
                    <a:pt x="120078" y="392786"/>
                    <a:pt x="122149" y="343536"/>
                    <a:pt x="109855" y="302210"/>
                  </a:cubicBezTo>
                  <a:cubicBezTo>
                    <a:pt x="97561" y="260872"/>
                    <a:pt x="73330" y="224296"/>
                    <a:pt x="55067" y="185243"/>
                  </a:cubicBezTo>
                  <a:cubicBezTo>
                    <a:pt x="30275" y="132248"/>
                    <a:pt x="28566" y="8475"/>
                    <a:pt x="100709" y="106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5" name="Shape 98">
              <a:extLst>
                <a:ext uri="{FF2B5EF4-FFF2-40B4-BE49-F238E27FC236}">
                  <a16:creationId xmlns:a16="http://schemas.microsoft.com/office/drawing/2014/main" id="{F4DD9639-0127-4EE6-9625-93AD987349F0}"/>
                </a:ext>
              </a:extLst>
            </p:cNvPr>
            <p:cNvSpPr>
              <a:spLocks/>
            </p:cNvSpPr>
            <p:nvPr/>
          </p:nvSpPr>
          <p:spPr bwMode="auto">
            <a:xfrm>
              <a:off x="2066045" y="6892497"/>
              <a:ext cx="338392" cy="164431"/>
            </a:xfrm>
            <a:custGeom>
              <a:avLst/>
              <a:gdLst>
                <a:gd name="T0" fmla="*/ 223864 w 338392"/>
                <a:gd name="T1" fmla="*/ 1570 h 164431"/>
                <a:gd name="T2" fmla="*/ 245250 w 338392"/>
                <a:gd name="T3" fmla="*/ 5122 h 164431"/>
                <a:gd name="T4" fmla="*/ 119621 w 338392"/>
                <a:gd name="T5" fmla="*/ 146969 h 164431"/>
                <a:gd name="T6" fmla="*/ 41758 w 338392"/>
                <a:gd name="T7" fmla="*/ 91787 h 164431"/>
                <a:gd name="T8" fmla="*/ 48794 w 338392"/>
                <a:gd name="T9" fmla="*/ 82186 h 164431"/>
                <a:gd name="T10" fmla="*/ 223864 w 338392"/>
                <a:gd name="T11" fmla="*/ 1570 h 164431"/>
                <a:gd name="T12" fmla="*/ 0 w 338392"/>
                <a:gd name="T13" fmla="*/ 0 h 164431"/>
                <a:gd name="T14" fmla="*/ 338392 w 338392"/>
                <a:gd name="T15" fmla="*/ 164431 h 164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338392" h="164431">
                  <a:moveTo>
                    <a:pt x="223864" y="1570"/>
                  </a:moveTo>
                  <a:cubicBezTo>
                    <a:pt x="231729" y="1795"/>
                    <a:pt x="238941" y="2932"/>
                    <a:pt x="245250" y="5122"/>
                  </a:cubicBezTo>
                  <a:cubicBezTo>
                    <a:pt x="338392" y="37457"/>
                    <a:pt x="150165" y="136224"/>
                    <a:pt x="119621" y="146969"/>
                  </a:cubicBezTo>
                  <a:cubicBezTo>
                    <a:pt x="69990" y="164431"/>
                    <a:pt x="0" y="159617"/>
                    <a:pt x="41758" y="91787"/>
                  </a:cubicBezTo>
                  <a:lnTo>
                    <a:pt x="48794" y="82186"/>
                  </a:lnTo>
                  <a:cubicBezTo>
                    <a:pt x="81775" y="43125"/>
                    <a:pt x="168810" y="0"/>
                    <a:pt x="223864" y="157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6" name="Shape 99">
              <a:extLst>
                <a:ext uri="{FF2B5EF4-FFF2-40B4-BE49-F238E27FC236}">
                  <a16:creationId xmlns:a16="http://schemas.microsoft.com/office/drawing/2014/main" id="{283A8B61-CFA6-4583-878E-C3B51284414C}"/>
                </a:ext>
              </a:extLst>
            </p:cNvPr>
            <p:cNvSpPr>
              <a:spLocks/>
            </p:cNvSpPr>
            <p:nvPr/>
          </p:nvSpPr>
          <p:spPr bwMode="auto">
            <a:xfrm>
              <a:off x="3917381" y="2738740"/>
              <a:ext cx="252526" cy="1140828"/>
            </a:xfrm>
            <a:custGeom>
              <a:avLst/>
              <a:gdLst>
                <a:gd name="T0" fmla="*/ 205601 w 252526"/>
                <a:gd name="T1" fmla="*/ 0 h 1140828"/>
                <a:gd name="T2" fmla="*/ 252526 w 252526"/>
                <a:gd name="T3" fmla="*/ 7950 h 1140828"/>
                <a:gd name="T4" fmla="*/ 74905 w 252526"/>
                <a:gd name="T5" fmla="*/ 1140828 h 1140828"/>
                <a:gd name="T6" fmla="*/ 0 w 252526"/>
                <a:gd name="T7" fmla="*/ 1128128 h 1140828"/>
                <a:gd name="T8" fmla="*/ 205601 w 252526"/>
                <a:gd name="T9" fmla="*/ 0 h 1140828"/>
                <a:gd name="T10" fmla="*/ 0 w 252526"/>
                <a:gd name="T11" fmla="*/ 0 h 1140828"/>
                <a:gd name="T12" fmla="*/ 252526 w 252526"/>
                <a:gd name="T13" fmla="*/ 1140828 h 11408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52526" h="1140828">
                  <a:moveTo>
                    <a:pt x="205601" y="0"/>
                  </a:moveTo>
                  <a:lnTo>
                    <a:pt x="252526" y="7950"/>
                  </a:lnTo>
                  <a:lnTo>
                    <a:pt x="74905" y="1140828"/>
                  </a:lnTo>
                  <a:lnTo>
                    <a:pt x="0" y="1128128"/>
                  </a:lnTo>
                  <a:lnTo>
                    <a:pt x="205601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7" name="Shape 100">
              <a:extLst>
                <a:ext uri="{FF2B5EF4-FFF2-40B4-BE49-F238E27FC236}">
                  <a16:creationId xmlns:a16="http://schemas.microsoft.com/office/drawing/2014/main" id="{FBB6BAC4-8A6C-4E5E-81DC-6A8281486751}"/>
                </a:ext>
              </a:extLst>
            </p:cNvPr>
            <p:cNvSpPr>
              <a:spLocks/>
            </p:cNvSpPr>
            <p:nvPr/>
          </p:nvSpPr>
          <p:spPr bwMode="auto">
            <a:xfrm>
              <a:off x="3830826" y="2993690"/>
              <a:ext cx="496977" cy="235902"/>
            </a:xfrm>
            <a:custGeom>
              <a:avLst/>
              <a:gdLst>
                <a:gd name="T0" fmla="*/ 470357 w 496977"/>
                <a:gd name="T1" fmla="*/ 0 h 235902"/>
                <a:gd name="T2" fmla="*/ 496977 w 496977"/>
                <a:gd name="T3" fmla="*/ 41935 h 235902"/>
                <a:gd name="T4" fmla="*/ 238112 w 496977"/>
                <a:gd name="T5" fmla="*/ 221805 h 235902"/>
                <a:gd name="T6" fmla="*/ 217830 w 496977"/>
                <a:gd name="T7" fmla="*/ 235902 h 235902"/>
                <a:gd name="T8" fmla="*/ 198564 w 496977"/>
                <a:gd name="T9" fmla="*/ 222504 h 235902"/>
                <a:gd name="T10" fmla="*/ 0 w 496977"/>
                <a:gd name="T11" fmla="*/ 84506 h 235902"/>
                <a:gd name="T12" fmla="*/ 19469 w 496977"/>
                <a:gd name="T13" fmla="*/ 51270 h 235902"/>
                <a:gd name="T14" fmla="*/ 216146 w 496977"/>
                <a:gd name="T15" fmla="*/ 146835 h 235902"/>
                <a:gd name="T16" fmla="*/ 470357 w 496977"/>
                <a:gd name="T17" fmla="*/ 0 h 235902"/>
                <a:gd name="T18" fmla="*/ 0 w 496977"/>
                <a:gd name="T19" fmla="*/ 0 h 235902"/>
                <a:gd name="T20" fmla="*/ 496977 w 496977"/>
                <a:gd name="T21" fmla="*/ 235902 h 2359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96977" h="235902">
                  <a:moveTo>
                    <a:pt x="470357" y="0"/>
                  </a:moveTo>
                  <a:lnTo>
                    <a:pt x="496977" y="41935"/>
                  </a:lnTo>
                  <a:lnTo>
                    <a:pt x="238112" y="221805"/>
                  </a:lnTo>
                  <a:lnTo>
                    <a:pt x="217830" y="235902"/>
                  </a:lnTo>
                  <a:lnTo>
                    <a:pt x="198564" y="222504"/>
                  </a:lnTo>
                  <a:lnTo>
                    <a:pt x="0" y="84506"/>
                  </a:lnTo>
                  <a:lnTo>
                    <a:pt x="19469" y="51270"/>
                  </a:lnTo>
                  <a:lnTo>
                    <a:pt x="216146" y="146835"/>
                  </a:lnTo>
                  <a:lnTo>
                    <a:pt x="470357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8" name="Shape 101">
              <a:extLst>
                <a:ext uri="{FF2B5EF4-FFF2-40B4-BE49-F238E27FC236}">
                  <a16:creationId xmlns:a16="http://schemas.microsoft.com/office/drawing/2014/main" id="{BC849962-58FD-4DD0-8F55-99C77894C9C4}"/>
                </a:ext>
              </a:extLst>
            </p:cNvPr>
            <p:cNvSpPr>
              <a:spLocks/>
            </p:cNvSpPr>
            <p:nvPr/>
          </p:nvSpPr>
          <p:spPr bwMode="auto">
            <a:xfrm>
              <a:off x="3729607" y="3225454"/>
              <a:ext cx="539293" cy="219786"/>
            </a:xfrm>
            <a:custGeom>
              <a:avLst/>
              <a:gdLst>
                <a:gd name="T0" fmla="*/ 517398 w 539293"/>
                <a:gd name="T1" fmla="*/ 0 h 219786"/>
                <a:gd name="T2" fmla="*/ 539293 w 539293"/>
                <a:gd name="T3" fmla="*/ 30899 h 219786"/>
                <a:gd name="T4" fmla="*/ 320370 w 539293"/>
                <a:gd name="T5" fmla="*/ 209309 h 219786"/>
                <a:gd name="T6" fmla="*/ 307518 w 539293"/>
                <a:gd name="T7" fmla="*/ 219786 h 219786"/>
                <a:gd name="T8" fmla="*/ 292367 w 539293"/>
                <a:gd name="T9" fmla="*/ 215824 h 219786"/>
                <a:gd name="T10" fmla="*/ 0 w 539293"/>
                <a:gd name="T11" fmla="*/ 139255 h 219786"/>
                <a:gd name="T12" fmla="*/ 2845 w 539293"/>
                <a:gd name="T13" fmla="*/ 121577 h 219786"/>
                <a:gd name="T14" fmla="*/ 288740 w 539293"/>
                <a:gd name="T15" fmla="*/ 139815 h 219786"/>
                <a:gd name="T16" fmla="*/ 517398 w 539293"/>
                <a:gd name="T17" fmla="*/ 0 h 219786"/>
                <a:gd name="T18" fmla="*/ 0 w 539293"/>
                <a:gd name="T19" fmla="*/ 0 h 219786"/>
                <a:gd name="T20" fmla="*/ 539293 w 539293"/>
                <a:gd name="T21" fmla="*/ 219786 h 219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539293" h="219786">
                  <a:moveTo>
                    <a:pt x="517398" y="0"/>
                  </a:moveTo>
                  <a:lnTo>
                    <a:pt x="539293" y="30899"/>
                  </a:lnTo>
                  <a:lnTo>
                    <a:pt x="320370" y="209309"/>
                  </a:lnTo>
                  <a:lnTo>
                    <a:pt x="307518" y="219786"/>
                  </a:lnTo>
                  <a:lnTo>
                    <a:pt x="292367" y="215824"/>
                  </a:lnTo>
                  <a:lnTo>
                    <a:pt x="0" y="139255"/>
                  </a:lnTo>
                  <a:lnTo>
                    <a:pt x="2845" y="121577"/>
                  </a:lnTo>
                  <a:lnTo>
                    <a:pt x="288740" y="139815"/>
                  </a:lnTo>
                  <a:lnTo>
                    <a:pt x="517398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9" name="Shape 102">
              <a:extLst>
                <a:ext uri="{FF2B5EF4-FFF2-40B4-BE49-F238E27FC236}">
                  <a16:creationId xmlns:a16="http://schemas.microsoft.com/office/drawing/2014/main" id="{A19C2B2D-037D-403A-B768-1D36D0ADD1CD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2908" y="3451736"/>
              <a:ext cx="479501" cy="173050"/>
            </a:xfrm>
            <a:custGeom>
              <a:avLst/>
              <a:gdLst>
                <a:gd name="T0" fmla="*/ 462433 w 479501"/>
                <a:gd name="T1" fmla="*/ 0 h 173050"/>
                <a:gd name="T2" fmla="*/ 479501 w 479501"/>
                <a:gd name="T3" fmla="*/ 31293 h 173050"/>
                <a:gd name="T4" fmla="*/ 278384 w 479501"/>
                <a:gd name="T5" fmla="*/ 163957 h 173050"/>
                <a:gd name="T6" fmla="*/ 264389 w 479501"/>
                <a:gd name="T7" fmla="*/ 168364 h 173050"/>
                <a:gd name="T8" fmla="*/ 3048 w 479501"/>
                <a:gd name="T9" fmla="*/ 173050 h 173050"/>
                <a:gd name="T10" fmla="*/ 0 w 479501"/>
                <a:gd name="T11" fmla="*/ 145656 h 173050"/>
                <a:gd name="T12" fmla="*/ 248439 w 479501"/>
                <a:gd name="T13" fmla="*/ 94420 h 173050"/>
                <a:gd name="T14" fmla="*/ 462433 w 479501"/>
                <a:gd name="T15" fmla="*/ 0 h 173050"/>
                <a:gd name="T16" fmla="*/ 0 w 479501"/>
                <a:gd name="T17" fmla="*/ 0 h 173050"/>
                <a:gd name="T18" fmla="*/ 479501 w 479501"/>
                <a:gd name="T19" fmla="*/ 173050 h 1730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79501" h="173050">
                  <a:moveTo>
                    <a:pt x="462433" y="0"/>
                  </a:moveTo>
                  <a:lnTo>
                    <a:pt x="479501" y="31293"/>
                  </a:lnTo>
                  <a:lnTo>
                    <a:pt x="278384" y="163957"/>
                  </a:lnTo>
                  <a:cubicBezTo>
                    <a:pt x="271716" y="168516"/>
                    <a:pt x="272618" y="168453"/>
                    <a:pt x="264389" y="168364"/>
                  </a:cubicBezTo>
                  <a:lnTo>
                    <a:pt x="3048" y="173050"/>
                  </a:lnTo>
                  <a:lnTo>
                    <a:pt x="0" y="145656"/>
                  </a:lnTo>
                  <a:lnTo>
                    <a:pt x="248439" y="94420"/>
                  </a:lnTo>
                  <a:lnTo>
                    <a:pt x="46243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0" name="Shape 103">
              <a:extLst>
                <a:ext uri="{FF2B5EF4-FFF2-40B4-BE49-F238E27FC236}">
                  <a16:creationId xmlns:a16="http://schemas.microsoft.com/office/drawing/2014/main" id="{A75354C0-E5B4-4D08-8DA6-47CD33568F97}"/>
                </a:ext>
              </a:extLst>
            </p:cNvPr>
            <p:cNvSpPr>
              <a:spLocks/>
            </p:cNvSpPr>
            <p:nvPr/>
          </p:nvSpPr>
          <p:spPr bwMode="auto">
            <a:xfrm>
              <a:off x="2523225" y="3252915"/>
              <a:ext cx="316725" cy="990194"/>
            </a:xfrm>
            <a:custGeom>
              <a:avLst/>
              <a:gdLst>
                <a:gd name="T0" fmla="*/ 21133 w 316725"/>
                <a:gd name="T1" fmla="*/ 0 h 990194"/>
                <a:gd name="T2" fmla="*/ 316725 w 316725"/>
                <a:gd name="T3" fmla="*/ 970128 h 990194"/>
                <a:gd name="T4" fmla="*/ 240919 w 316725"/>
                <a:gd name="T5" fmla="*/ 990194 h 990194"/>
                <a:gd name="T6" fmla="*/ 0 w 316725"/>
                <a:gd name="T7" fmla="*/ 5905 h 990194"/>
                <a:gd name="T8" fmla="*/ 21133 w 316725"/>
                <a:gd name="T9" fmla="*/ 0 h 990194"/>
                <a:gd name="T10" fmla="*/ 0 w 316725"/>
                <a:gd name="T11" fmla="*/ 0 h 990194"/>
                <a:gd name="T12" fmla="*/ 316725 w 316725"/>
                <a:gd name="T13" fmla="*/ 990194 h 990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316725" h="990194">
                  <a:moveTo>
                    <a:pt x="21133" y="0"/>
                  </a:moveTo>
                  <a:cubicBezTo>
                    <a:pt x="109652" y="285877"/>
                    <a:pt x="235229" y="686626"/>
                    <a:pt x="316725" y="970128"/>
                  </a:cubicBezTo>
                  <a:lnTo>
                    <a:pt x="240919" y="990194"/>
                  </a:lnTo>
                  <a:cubicBezTo>
                    <a:pt x="175717" y="704533"/>
                    <a:pt x="72085" y="294335"/>
                    <a:pt x="0" y="5905"/>
                  </a:cubicBezTo>
                  <a:lnTo>
                    <a:pt x="2113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1" name="Shape 104">
              <a:extLst>
                <a:ext uri="{FF2B5EF4-FFF2-40B4-BE49-F238E27FC236}">
                  <a16:creationId xmlns:a16="http://schemas.microsoft.com/office/drawing/2014/main" id="{622989C4-79AB-4673-8704-8249DDEBD0A9}"/>
                </a:ext>
              </a:extLst>
            </p:cNvPr>
            <p:cNvSpPr>
              <a:spLocks/>
            </p:cNvSpPr>
            <p:nvPr/>
          </p:nvSpPr>
          <p:spPr bwMode="auto">
            <a:xfrm>
              <a:off x="2388702" y="3250946"/>
              <a:ext cx="366560" cy="409943"/>
            </a:xfrm>
            <a:custGeom>
              <a:avLst/>
              <a:gdLst>
                <a:gd name="T0" fmla="*/ 325996 w 366560"/>
                <a:gd name="T1" fmla="*/ 0 h 409943"/>
                <a:gd name="T2" fmla="*/ 366560 w 366560"/>
                <a:gd name="T3" fmla="*/ 9842 h 409943"/>
                <a:gd name="T4" fmla="*/ 288849 w 366560"/>
                <a:gd name="T5" fmla="*/ 409943 h 409943"/>
                <a:gd name="T6" fmla="*/ 0 w 366560"/>
                <a:gd name="T7" fmla="*/ 341313 h 409943"/>
                <a:gd name="T8" fmla="*/ 2769 w 366560"/>
                <a:gd name="T9" fmla="*/ 319989 h 409943"/>
                <a:gd name="T10" fmla="*/ 230818 w 366560"/>
                <a:gd name="T11" fmla="*/ 325566 h 409943"/>
                <a:gd name="T12" fmla="*/ 325996 w 366560"/>
                <a:gd name="T13" fmla="*/ 0 h 409943"/>
                <a:gd name="T14" fmla="*/ 0 w 366560"/>
                <a:gd name="T15" fmla="*/ 0 h 409943"/>
                <a:gd name="T16" fmla="*/ 366560 w 366560"/>
                <a:gd name="T17" fmla="*/ 409943 h 4099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366560" h="409943">
                  <a:moveTo>
                    <a:pt x="325996" y="0"/>
                  </a:moveTo>
                  <a:lnTo>
                    <a:pt x="366560" y="9842"/>
                  </a:lnTo>
                  <a:cubicBezTo>
                    <a:pt x="362102" y="32461"/>
                    <a:pt x="290665" y="400799"/>
                    <a:pt x="288849" y="409943"/>
                  </a:cubicBezTo>
                  <a:cubicBezTo>
                    <a:pt x="279514" y="407645"/>
                    <a:pt x="19126" y="345923"/>
                    <a:pt x="0" y="341313"/>
                  </a:cubicBezTo>
                  <a:lnTo>
                    <a:pt x="2769" y="319989"/>
                  </a:lnTo>
                  <a:lnTo>
                    <a:pt x="230818" y="325566"/>
                  </a:lnTo>
                  <a:lnTo>
                    <a:pt x="325996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2" name="Shape 105">
              <a:extLst>
                <a:ext uri="{FF2B5EF4-FFF2-40B4-BE49-F238E27FC236}">
                  <a16:creationId xmlns:a16="http://schemas.microsoft.com/office/drawing/2014/main" id="{4085A210-B301-47C3-BBA3-84FCEA0FB288}"/>
                </a:ext>
              </a:extLst>
            </p:cNvPr>
            <p:cNvSpPr>
              <a:spLocks/>
            </p:cNvSpPr>
            <p:nvPr/>
          </p:nvSpPr>
          <p:spPr bwMode="auto">
            <a:xfrm>
              <a:off x="2460051" y="3661513"/>
              <a:ext cx="591972" cy="326111"/>
            </a:xfrm>
            <a:custGeom>
              <a:avLst/>
              <a:gdLst>
                <a:gd name="T0" fmla="*/ 184963 w 591972"/>
                <a:gd name="T1" fmla="*/ 0 h 326111"/>
                <a:gd name="T2" fmla="*/ 204356 w 591972"/>
                <a:gd name="T3" fmla="*/ 26 h 326111"/>
                <a:gd name="T4" fmla="*/ 590207 w 591972"/>
                <a:gd name="T5" fmla="*/ 470 h 326111"/>
                <a:gd name="T6" fmla="*/ 591972 w 591972"/>
                <a:gd name="T7" fmla="*/ 31318 h 326111"/>
                <a:gd name="T8" fmla="*/ 226042 w 591972"/>
                <a:gd name="T9" fmla="*/ 73854 h 326111"/>
                <a:gd name="T10" fmla="*/ 18885 w 591972"/>
                <a:gd name="T11" fmla="*/ 326111 h 326111"/>
                <a:gd name="T12" fmla="*/ 0 w 591972"/>
                <a:gd name="T13" fmla="*/ 312877 h 326111"/>
                <a:gd name="T14" fmla="*/ 175400 w 591972"/>
                <a:gd name="T15" fmla="*/ 16167 h 326111"/>
                <a:gd name="T16" fmla="*/ 184963 w 591972"/>
                <a:gd name="T17" fmla="*/ 0 h 326111"/>
                <a:gd name="T18" fmla="*/ 0 w 591972"/>
                <a:gd name="T19" fmla="*/ 0 h 326111"/>
                <a:gd name="T20" fmla="*/ 591972 w 591972"/>
                <a:gd name="T21" fmla="*/ 326111 h 326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591972" h="326111">
                  <a:moveTo>
                    <a:pt x="184963" y="0"/>
                  </a:moveTo>
                  <a:lnTo>
                    <a:pt x="204356" y="26"/>
                  </a:lnTo>
                  <a:lnTo>
                    <a:pt x="590207" y="470"/>
                  </a:lnTo>
                  <a:lnTo>
                    <a:pt x="591972" y="31318"/>
                  </a:lnTo>
                  <a:lnTo>
                    <a:pt x="226042" y="73854"/>
                  </a:lnTo>
                  <a:lnTo>
                    <a:pt x="18885" y="326111"/>
                  </a:lnTo>
                  <a:lnTo>
                    <a:pt x="0" y="312877"/>
                  </a:lnTo>
                  <a:lnTo>
                    <a:pt x="175400" y="16167"/>
                  </a:lnTo>
                  <a:lnTo>
                    <a:pt x="18496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3" name="Shape 106">
              <a:extLst>
                <a:ext uri="{FF2B5EF4-FFF2-40B4-BE49-F238E27FC236}">
                  <a16:creationId xmlns:a16="http://schemas.microsoft.com/office/drawing/2014/main" id="{0B1D5DB9-9427-4E2B-B10E-6913B823E02A}"/>
                </a:ext>
              </a:extLst>
            </p:cNvPr>
            <p:cNvSpPr>
              <a:spLocks/>
            </p:cNvSpPr>
            <p:nvPr/>
          </p:nvSpPr>
          <p:spPr bwMode="auto">
            <a:xfrm>
              <a:off x="2602837" y="3862405"/>
              <a:ext cx="444259" cy="266560"/>
            </a:xfrm>
            <a:custGeom>
              <a:avLst/>
              <a:gdLst>
                <a:gd name="T0" fmla="*/ 113309 w 444259"/>
                <a:gd name="T1" fmla="*/ 0 h 266560"/>
                <a:gd name="T2" fmla="*/ 136068 w 444259"/>
                <a:gd name="T3" fmla="*/ 1054 h 266560"/>
                <a:gd name="T4" fmla="*/ 443382 w 444259"/>
                <a:gd name="T5" fmla="*/ 15380 h 266560"/>
                <a:gd name="T6" fmla="*/ 444259 w 444259"/>
                <a:gd name="T7" fmla="*/ 43510 h 266560"/>
                <a:gd name="T8" fmla="*/ 158472 w 444259"/>
                <a:gd name="T9" fmla="*/ 74795 h 266560"/>
                <a:gd name="T10" fmla="*/ 25400 w 444259"/>
                <a:gd name="T11" fmla="*/ 266560 h 266560"/>
                <a:gd name="T12" fmla="*/ 0 w 444259"/>
                <a:gd name="T13" fmla="*/ 252197 h 266560"/>
                <a:gd name="T14" fmla="*/ 104178 w 444259"/>
                <a:gd name="T15" fmla="*/ 20333 h 266560"/>
                <a:gd name="T16" fmla="*/ 113309 w 444259"/>
                <a:gd name="T17" fmla="*/ 0 h 266560"/>
                <a:gd name="T18" fmla="*/ 0 w 444259"/>
                <a:gd name="T19" fmla="*/ 0 h 266560"/>
                <a:gd name="T20" fmla="*/ 444259 w 444259"/>
                <a:gd name="T21" fmla="*/ 266560 h 2665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44259" h="266560">
                  <a:moveTo>
                    <a:pt x="113309" y="0"/>
                  </a:moveTo>
                  <a:lnTo>
                    <a:pt x="136068" y="1054"/>
                  </a:lnTo>
                  <a:lnTo>
                    <a:pt x="443382" y="15380"/>
                  </a:lnTo>
                  <a:lnTo>
                    <a:pt x="444259" y="43510"/>
                  </a:lnTo>
                  <a:lnTo>
                    <a:pt x="158472" y="74795"/>
                  </a:lnTo>
                  <a:lnTo>
                    <a:pt x="25400" y="266560"/>
                  </a:lnTo>
                  <a:lnTo>
                    <a:pt x="0" y="252197"/>
                  </a:lnTo>
                  <a:lnTo>
                    <a:pt x="104178" y="20333"/>
                  </a:lnTo>
                  <a:lnTo>
                    <a:pt x="113309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</p:grpSp>
      <p:pic>
        <p:nvPicPr>
          <p:cNvPr id="6" name="Picture 6" descr="The Apostles Creed - Practical Holiness">
            <a:extLst>
              <a:ext uri="{FF2B5EF4-FFF2-40B4-BE49-F238E27FC236}">
                <a16:creationId xmlns:a16="http://schemas.microsoft.com/office/drawing/2014/main" id="{FE3D49DF-238D-5E1B-FB6F-98CC22794C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018" y="712213"/>
            <a:ext cx="2738476" cy="3505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3034050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Custom 1">
      <a:dk1>
        <a:sysClr val="windowText" lastClr="000000"/>
      </a:dk1>
      <a:lt1>
        <a:srgbClr val="FFFFFF"/>
      </a:lt1>
      <a:dk2>
        <a:srgbClr val="2C3C43"/>
      </a:dk2>
      <a:lt2>
        <a:srgbClr val="F0D577"/>
      </a:lt2>
      <a:accent1>
        <a:srgbClr val="FFC000"/>
      </a:accent1>
      <a:accent2>
        <a:srgbClr val="E6B91E"/>
      </a:accent2>
      <a:accent3>
        <a:srgbClr val="FFFF00"/>
      </a:accent3>
      <a:accent4>
        <a:srgbClr val="AF8C13"/>
      </a:accent4>
      <a:accent5>
        <a:srgbClr val="FFCC00"/>
      </a:accent5>
      <a:accent6>
        <a:srgbClr val="FFFF00"/>
      </a:accent6>
      <a:hlink>
        <a:srgbClr val="FFCC00"/>
      </a:hlink>
      <a:folHlink>
        <a:srgbClr val="AF8C13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e7d9c45-4f31-48a1-aaaf-9b14d98a2c27" xsi:nil="true"/>
    <lcf76f155ced4ddcb4097134ff3c332f xmlns="ecb2cf84-6029-4acf-9dbd-6a7eff6c5799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39E18D2252F6048B2DE3061D00E5B9A" ma:contentTypeVersion="16" ma:contentTypeDescription="Create a new document." ma:contentTypeScope="" ma:versionID="03a330f0f750a06c5a9489748d90fb4d">
  <xsd:schema xmlns:xsd="http://www.w3.org/2001/XMLSchema" xmlns:xs="http://www.w3.org/2001/XMLSchema" xmlns:p="http://schemas.microsoft.com/office/2006/metadata/properties" xmlns:ns2="ecb2cf84-6029-4acf-9dbd-6a7eff6c5799" xmlns:ns3="fe7d9c45-4f31-48a1-aaaf-9b14d98a2c27" targetNamespace="http://schemas.microsoft.com/office/2006/metadata/properties" ma:root="true" ma:fieldsID="6cd8fdd7d57a1bfef2a5249ed7c99c5c" ns2:_="" ns3:_="">
    <xsd:import namespace="ecb2cf84-6029-4acf-9dbd-6a7eff6c5799"/>
    <xsd:import namespace="fe7d9c45-4f31-48a1-aaaf-9b14d98a2c27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ObjectDetectorVersion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cb2cf84-6029-4acf-9dbd-6a7eff6c5799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ccbd9717-c2b9-4ae2-98da-3543a04a304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15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e7d9c45-4f31-48a1-aaaf-9b14d98a2c27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2c5c209f-e234-49d0-adbd-8fe4ce5eff4e}" ma:internalName="TaxCatchAll" ma:showField="CatchAllData" ma:web="fe7d9c45-4f31-48a1-aaaf-9b14d98a2c2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56918E5-BCD6-484C-B3E9-6F4F3E983082}">
  <ds:schemaRefs>
    <ds:schemaRef ds:uri="http://schemas.microsoft.com/office/2006/metadata/properties"/>
    <ds:schemaRef ds:uri="http://schemas.microsoft.com/office/infopath/2007/PartnerControls"/>
    <ds:schemaRef ds:uri="fe7d9c45-4f31-48a1-aaaf-9b14d98a2c27"/>
    <ds:schemaRef ds:uri="ecb2cf84-6029-4acf-9dbd-6a7eff6c5799"/>
  </ds:schemaRefs>
</ds:datastoreItem>
</file>

<file path=customXml/itemProps2.xml><?xml version="1.0" encoding="utf-8"?>
<ds:datastoreItem xmlns:ds="http://schemas.openxmlformats.org/officeDocument/2006/customXml" ds:itemID="{BC7D80DB-1DBA-4985-AFDC-1094153F5F4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C8733EC-DBE6-4B56-B165-CC2FE81C72A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cb2cf84-6029-4acf-9dbd-6a7eff6c5799"/>
    <ds:schemaRef ds:uri="fe7d9c45-4f31-48a1-aaaf-9b14d98a2c2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76</TotalTime>
  <Words>269</Words>
  <Application>Microsoft Office PowerPoint</Application>
  <PresentationFormat>Widescreen</PresentationFormat>
  <Paragraphs>29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Aravis Med</vt:lpstr>
      <vt:lpstr>Arial</vt:lpstr>
      <vt:lpstr>Trebuchet MS</vt:lpstr>
      <vt:lpstr>Wingdings 3</vt:lpstr>
      <vt:lpstr>Facet</vt:lpstr>
      <vt:lpstr>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Amanda Dalton</dc:creator>
  <cp:lastModifiedBy>Ruth Goulding</cp:lastModifiedBy>
  <cp:revision>6</cp:revision>
  <cp:lastPrinted>2025-02-06T10:31:54Z</cp:lastPrinted>
  <dcterms:created xsi:type="dcterms:W3CDTF">2025-01-23T10:05:23Z</dcterms:created>
  <dcterms:modified xsi:type="dcterms:W3CDTF">2026-04-09T20:26:18Z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0x010100539E18D2252F6048B2DE3061D00E5B9A</vt:lpwstr>
  </property>
  <property fmtid="{D5CDD505-2E9C-101B-9397-08002B2CF9AE}" pid="3" name="MediaServiceImageTags">
    <vt:lpwstr/>
  </property>
</Properties>
</file>