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751760" y="320465"/>
            <a:ext cx="329218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Plants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63779" y="953466"/>
            <a:ext cx="3765089" cy="138499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 name of a variety of common wild and garden plants, including deciduous and evergreen trees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To be able to identify and describe the basic structure of a variety of common flowering plants, including trees. </a:t>
            </a:r>
            <a:endParaRPr lang="en-GB" sz="12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763779" y="4350076"/>
            <a:ext cx="3385527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learning,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seeds and bulbs grow into mature plants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plants need water, light and a suitable temperature to grow and stay healthy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339425"/>
              </p:ext>
            </p:extLst>
          </p:nvPr>
        </p:nvGraphicFramePr>
        <p:xfrm>
          <a:off x="4313560" y="4314548"/>
          <a:ext cx="7280678" cy="2076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6085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537459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404822">
                <a:tc gridSpan="2">
                  <a:txBody>
                    <a:bodyPr/>
                    <a:lstStyle/>
                    <a:p>
                      <a:pPr algn="ctr"/>
                      <a:r>
                        <a:rPr lang="en-GB" sz="20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Reproduction of plants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Making offspring of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Temperature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How hot or cold something is and knowing what the right temperature is for something to grow.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Growth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increasing development of the plant.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40482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Germination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process of changing from a seed into a seedling 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</a:tbl>
          </a:graphicData>
        </a:graphic>
      </p:graphicFrame>
      <p:pic>
        <p:nvPicPr>
          <p:cNvPr id="11" name="Picture 10" descr="Plant Life Cycle Infographic Diagram Stages Stock Vector - Illustration of  cycle, circle: 240388603">
            <a:extLst>
              <a:ext uri="{FF2B5EF4-FFF2-40B4-BE49-F238E27FC236}">
                <a16:creationId xmlns:a16="http://schemas.microsoft.com/office/drawing/2014/main" id="{9B2DDEAD-187D-4305-BC6D-4F0D73B1A43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5" b="9504"/>
          <a:stretch/>
        </p:blipFill>
        <p:spPr bwMode="auto">
          <a:xfrm>
            <a:off x="7323826" y="1011362"/>
            <a:ext cx="4181635" cy="31579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EE8A81F-ABA1-401F-B4CB-087F0491654B}"/>
              </a:ext>
            </a:extLst>
          </p:cNvPr>
          <p:cNvSpPr/>
          <p:nvPr/>
        </p:nvSpPr>
        <p:spPr>
          <a:xfrm rot="20023126">
            <a:off x="563015" y="2774504"/>
            <a:ext cx="1583254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Fair test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88B2A59-70E3-4D08-8C64-2360C5CB2F2D}"/>
              </a:ext>
            </a:extLst>
          </p:cNvPr>
          <p:cNvSpPr/>
          <p:nvPr/>
        </p:nvSpPr>
        <p:spPr>
          <a:xfrm rot="453303">
            <a:off x="1916001" y="3439026"/>
            <a:ext cx="264105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Healthy plants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026" name="Picture 2" descr="How to Easily Draw a Scientific Fair Test ~ Cub Scout Ideas">
            <a:extLst>
              <a:ext uri="{FF2B5EF4-FFF2-40B4-BE49-F238E27FC236}">
                <a16:creationId xmlns:a16="http://schemas.microsoft.com/office/drawing/2014/main" id="{16225F50-B73D-428C-B981-B738173DF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90" y="966796"/>
            <a:ext cx="2480961" cy="248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564870" y="71450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5DF8302-3722-4E05-A650-5DA39A10239F}"/>
</file>

<file path=customXml/itemProps2.xml><?xml version="1.0" encoding="utf-8"?>
<ds:datastoreItem xmlns:ds="http://schemas.openxmlformats.org/officeDocument/2006/customXml" ds:itemID="{E9FBCB6E-193E-4D5F-9D3B-AED3E1537E15}"/>
</file>

<file path=customXml/itemProps3.xml><?xml version="1.0" encoding="utf-8"?>
<ds:datastoreItem xmlns:ds="http://schemas.openxmlformats.org/officeDocument/2006/customXml" ds:itemID="{DC5F3FA5-86DE-48F9-AFA2-1B7EBBF2279B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4660</TotalTime>
  <Words>133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8</cp:revision>
  <dcterms:created xsi:type="dcterms:W3CDTF">2025-01-23T10:05:23Z</dcterms:created>
  <dcterms:modified xsi:type="dcterms:W3CDTF">2025-06-09T14:28:46Z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