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474623" y="287022"/>
            <a:ext cx="61382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The Preston Guild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690113" y="1017178"/>
            <a:ext cx="4088921" cy="181588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avis" panose="020F0504050408030004" pitchFamily="34" charset="0"/>
                <a:ea typeface="Aravis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History is the study of things that have happened in the past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We learn about the past from sources such as diaries, stories, photographs and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We live in the city of Preston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Look at features of maps to explain how a place has grown and changed over time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90112" y="3132329"/>
            <a:ext cx="4088921" cy="181588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avis" panose="020F0504050408030004" pitchFamily="34" charset="0"/>
                <a:ea typeface="Aravis" panose="020F0504050408030004" pitchFamily="34" charset="0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Understand time as a concept.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Analyse evidence to see if we can trust 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Ask questions based on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Explain how Preston changed since 1179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Explain why Preston changed since 1179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Discuss what happens during the Preston Guild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971190"/>
              </p:ext>
            </p:extLst>
          </p:nvPr>
        </p:nvGraphicFramePr>
        <p:xfrm>
          <a:off x="5002034" y="1124900"/>
          <a:ext cx="6577506" cy="2143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650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841856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Preston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The city where we live.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Preston Guild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celebration that happens every 20 years.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Analyse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To carefully study something.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Evidence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Clues that tell us about the past.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Predictions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sensible guess based on evidence.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441440"/>
                  </a:ext>
                </a:extLst>
              </a:tr>
            </a:tbl>
          </a:graphicData>
        </a:graphic>
      </p:graphicFrame>
      <p:pic>
        <p:nvPicPr>
          <p:cNvPr id="1026" name="Picture 2" descr="Preston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086" y="4948211"/>
            <a:ext cx="1703007" cy="196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6512" y="3526650"/>
            <a:ext cx="6623027" cy="313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Words>156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19</cp:revision>
  <dcterms:created xsi:type="dcterms:W3CDTF">2025-01-23T10:05:23Z</dcterms:created>
  <dcterms:modified xsi:type="dcterms:W3CDTF">2026-06-02T11:10:17Z</dcterms:modified>
</cp:coreProperties>
</file>