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C8C251-EFAA-425C-82FE-7E0D06DBAA8E}" v="33" dt="2026-08-28T13:53:02.5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922168BC-06C8-4C61-A211-35586088F07F}"/>
    <pc:docChg chg="modSld">
      <pc:chgData name="Ruth Goulding" userId="1a01eaf3-d191-4ab9-beef-7f97a9d42710" providerId="ADAL" clId="{922168BC-06C8-4C61-A211-35586088F07F}" dt="2026-08-28T13:53:02.596" v="30"/>
      <pc:docMkLst>
        <pc:docMk/>
      </pc:docMkLst>
      <pc:sldChg chg="addSp modSp">
        <pc:chgData name="Ruth Goulding" userId="1a01eaf3-d191-4ab9-beef-7f97a9d42710" providerId="ADAL" clId="{922168BC-06C8-4C61-A211-35586088F07F}" dt="2026-08-28T13:53:02.596" v="30"/>
        <pc:sldMkLst>
          <pc:docMk/>
          <pc:sldMk cId="1873034050" sldId="256"/>
        </pc:sldMkLst>
        <pc:spChg chg="mod">
          <ac:chgData name="Ruth Goulding" userId="1a01eaf3-d191-4ab9-beef-7f97a9d42710" providerId="ADAL" clId="{922168BC-06C8-4C61-A211-35586088F07F}" dt="2026-08-28T13:39:12.693" v="23"/>
          <ac:spMkLst>
            <pc:docMk/>
            <pc:sldMk cId="1873034050" sldId="256"/>
            <ac:spMk id="5" creationId="{2D998827-D103-448C-9E42-668F38B2EFC5}"/>
          </ac:spMkLst>
        </pc:spChg>
        <pc:spChg chg="add mod">
          <ac:chgData name="Ruth Goulding" userId="1a01eaf3-d191-4ab9-beef-7f97a9d42710" providerId="ADAL" clId="{922168BC-06C8-4C61-A211-35586088F07F}" dt="2026-08-28T12:35:57.756" v="2"/>
          <ac:spMkLst>
            <pc:docMk/>
            <pc:sldMk cId="1873034050" sldId="256"/>
            <ac:spMk id="7" creationId="{14B9F3FA-36E6-DA35-FC66-6AF06F282191}"/>
          </ac:spMkLst>
        </pc:spChg>
        <pc:spChg chg="mod">
          <ac:chgData name="Ruth Goulding" userId="1a01eaf3-d191-4ab9-beef-7f97a9d42710" providerId="ADAL" clId="{922168BC-06C8-4C61-A211-35586088F07F}" dt="2026-08-28T13:30:41.122" v="18"/>
          <ac:spMkLst>
            <pc:docMk/>
            <pc:sldMk cId="1873034050" sldId="256"/>
            <ac:spMk id="8" creationId="{EF0105E6-BA07-457A-9932-5B2AC69B8D6C}"/>
          </ac:spMkLst>
        </pc:spChg>
        <pc:graphicFrameChg chg="mod">
          <ac:chgData name="Ruth Goulding" userId="1a01eaf3-d191-4ab9-beef-7f97a9d42710" providerId="ADAL" clId="{922168BC-06C8-4C61-A211-35586088F07F}" dt="2026-08-28T13:53:02.596" v="30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add">
          <ac:chgData name="Ruth Goulding" userId="1a01eaf3-d191-4ab9-beef-7f97a9d42710" providerId="ADAL" clId="{922168BC-06C8-4C61-A211-35586088F07F}" dt="2026-08-28T13:45:28.763" v="24"/>
          <ac:picMkLst>
            <pc:docMk/>
            <pc:sldMk cId="1873034050" sldId="256"/>
            <ac:picMk id="114" creationId="{47594408-86B1-5263-4913-41B41C6C52D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057596" y="86744"/>
            <a:ext cx="72897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DT Structures, Playground – Year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4276735" y="3233322"/>
            <a:ext cx="3047445" cy="323165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Creating simple design criteria that outline basic functionality and appeal to individual users or target audiences.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Developing drawing and sketching skills with a focus on clarity and simplicity.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Creating prototypes using materials with similar properties to their final design.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Selecting equipment required for a series of tasks based on the plan. Explain why each piece is suitable for each stage.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Following detailed safety instructions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88572" y="728461"/>
            <a:ext cx="3514127" cy="360098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learning, I will know how to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the term constraints and why some are more important than others.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Use sketches with labels to communicate ideas.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Choose from a range of my ideas and explain why.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Use an understanding of strength and stability to modify design.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Select appropriate materials and tools for cutting and joining.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Recall and follow safety instructions.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Reinforce and stabilise a structure.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Critically evaluate the success of a structure within constraints.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Suggest alternative materials that could be used to make a structure more sustainable.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design decisions.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23041"/>
              </p:ext>
            </p:extLst>
          </p:nvPr>
        </p:nvGraphicFramePr>
        <p:xfrm>
          <a:off x="7488736" y="983682"/>
          <a:ext cx="4353721" cy="5579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2028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296169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Accessible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Something designed so that disabled people can use it safely and independently.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Constraint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A limit or condition when making a product.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Prototype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A model to show what a final product will look like or how it will work.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8512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Sustainable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Using resources responsible so the planet is not damages or resources are not used up in the future. 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Reinforce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To make something stronger by adding extra support or thicker materials.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Bracing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Adding extra pieces to stop a structure from wobbling.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16933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Triangulation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Making a structure stronger by adding triangles or diagonal supports.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45169"/>
                  </a:ext>
                </a:extLst>
              </a:tr>
              <a:tr h="14478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Aesthetics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How something looks.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7314641"/>
                  </a:ext>
                </a:extLst>
              </a:tr>
              <a:tr h="14478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Innovate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Aravis Med" panose="020F0504050408030004" pitchFamily="34" charset="0"/>
                          <a:ea typeface="Aravis Med" panose="020F0504050408030004" pitchFamily="34" charset="0"/>
                          <a:cs typeface="+mn-cs"/>
                        </a:rPr>
                        <a:t>To develop new and creative ideas that improve something or solve a problem.</a:t>
                      </a:r>
                      <a:endParaRPr lang="en-GB" sz="1200" dirty="0">
                        <a:latin typeface="Aravis Med" panose="020F0504050408030004" pitchFamily="34" charset="0"/>
                        <a:ea typeface="Aravis Med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9546473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14" name="Picture 113" descr="Year 6 DT - Structures | Burtonwood Community Primary School">
            <a:extLst>
              <a:ext uri="{FF2B5EF4-FFF2-40B4-BE49-F238E27FC236}">
                <a16:creationId xmlns:a16="http://schemas.microsoft.com/office/drawing/2014/main" id="{47594408-86B1-5263-4913-41B41C6C52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1995" y="983682"/>
            <a:ext cx="3047445" cy="2031133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6CE34068-F1B0-B3F0-9FC7-EFC7A91897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43" y="4442551"/>
            <a:ext cx="3514127" cy="207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AD4328B-6AF5-46D9-A03F-0B321CFB2F4C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61E3DD0D-7F0F-4D01-BFE1-06E8DE7E93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00A799B-5B02-4AB4-86EC-80E3456032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</TotalTime>
  <Words>306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Aravis Med</vt:lpstr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5</cp:revision>
  <cp:lastPrinted>2025-02-06T10:31:54Z</cp:lastPrinted>
  <dcterms:created xsi:type="dcterms:W3CDTF">2025-01-23T10:05:23Z</dcterms:created>
  <dcterms:modified xsi:type="dcterms:W3CDTF">2026-08-28T13:53:33Z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