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4A9F34-A839-4FFF-A914-2844D1758302}" v="47" dt="2025-12-29T14:36:49.5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7A4290A9-D0B8-4B16-9D1F-0E8F5595B096}"/>
    <pc:docChg chg="undo custSel modSld">
      <pc:chgData name="Ruth Goulding" userId="1a01eaf3-d191-4ab9-beef-7f97a9d42710" providerId="ADAL" clId="{7A4290A9-D0B8-4B16-9D1F-0E8F5595B096}" dt="2025-12-29T14:36:53.596" v="1356" actId="14100"/>
      <pc:docMkLst>
        <pc:docMk/>
      </pc:docMkLst>
      <pc:sldChg chg="addSp delSp modSp mod">
        <pc:chgData name="Ruth Goulding" userId="1a01eaf3-d191-4ab9-beef-7f97a9d42710" providerId="ADAL" clId="{7A4290A9-D0B8-4B16-9D1F-0E8F5595B096}" dt="2025-12-29T14:36:53.596" v="1356" actId="14100"/>
        <pc:sldMkLst>
          <pc:docMk/>
          <pc:sldMk cId="1873034050" sldId="256"/>
        </pc:sldMkLst>
        <pc:spChg chg="mod">
          <ac:chgData name="Ruth Goulding" userId="1a01eaf3-d191-4ab9-beef-7f97a9d42710" providerId="ADAL" clId="{7A4290A9-D0B8-4B16-9D1F-0E8F5595B096}" dt="2025-12-29T13:09:21.127" v="8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7A4290A9-D0B8-4B16-9D1F-0E8F5595B096}" dt="2025-12-29T14:36:11.116" v="1345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7A4290A9-D0B8-4B16-9D1F-0E8F5595B096}" dt="2025-12-29T14:36:25.418" v="1348" actId="1076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Ruth Goulding" userId="1a01eaf3-d191-4ab9-beef-7f97a9d42710" providerId="ADAL" clId="{7A4290A9-D0B8-4B16-9D1F-0E8F5595B096}" dt="2025-12-29T14:36:53.596" v="1356" actId="1410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add mod">
          <ac:chgData name="Ruth Goulding" userId="1a01eaf3-d191-4ab9-beef-7f97a9d42710" providerId="ADAL" clId="{7A4290A9-D0B8-4B16-9D1F-0E8F5595B096}" dt="2025-12-29T14:36:34.844" v="1351" actId="14100"/>
          <ac:picMkLst>
            <pc:docMk/>
            <pc:sldMk cId="1873034050" sldId="256"/>
            <ac:picMk id="3" creationId="{9F790506-9E44-A7D3-000F-0E6B0C622F0D}"/>
          </ac:picMkLst>
        </pc:picChg>
        <pc:picChg chg="del">
          <ac:chgData name="Ruth Goulding" userId="1a01eaf3-d191-4ab9-beef-7f97a9d42710" providerId="ADAL" clId="{7A4290A9-D0B8-4B16-9D1F-0E8F5595B096}" dt="2025-12-29T13:16:29.448" v="9" actId="478"/>
          <ac:picMkLst>
            <pc:docMk/>
            <pc:sldMk cId="1873034050" sldId="256"/>
            <ac:picMk id="1026" creationId="{02D2A13B-B0DF-46CD-B38A-7B2B15BDBA1E}"/>
          </ac:picMkLst>
        </pc:picChg>
        <pc:picChg chg="add mod">
          <ac:chgData name="Ruth Goulding" userId="1a01eaf3-d191-4ab9-beef-7f97a9d42710" providerId="ADAL" clId="{7A4290A9-D0B8-4B16-9D1F-0E8F5595B096}" dt="2025-12-29T14:36:40.970" v="1353" actId="14100"/>
          <ac:picMkLst>
            <pc:docMk/>
            <pc:sldMk cId="1873034050" sldId="256"/>
            <ac:picMk id="1028" creationId="{E7EB4FA3-AAF5-42BA-7FB5-7F79C62B774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saac newton sitting under apple tree | Free Vector">
            <a:extLst>
              <a:ext uri="{FF2B5EF4-FFF2-40B4-BE49-F238E27FC236}">
                <a16:creationId xmlns:a16="http://schemas.microsoft.com/office/drawing/2014/main" id="{E7EB4FA3-AAF5-42BA-7FB5-7F79C62B7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927" y="983682"/>
            <a:ext cx="2749672" cy="310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255752" y="286899"/>
            <a:ext cx="33723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Forces 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4503877" y="4212325"/>
            <a:ext cx="3453996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things move differently on different surfaces due to the amount of friction.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Some forces need contact between two surfaces.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Magnetic force can act at a distance.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Magnets have two poles that attract and repel.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Magnets attract some materials but not others.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33224" y="933230"/>
            <a:ext cx="4012795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unsupported objects fall towards the Earth because of the force of gravity acting between the Earth and the falling object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identify the effects of air resistance, water resistance and friction, that act between moving surfaces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Recognise that some mechanisms, including levers, pulleys and gears, allow a smaller force to have a greater effect.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498778"/>
              </p:ext>
            </p:extLst>
          </p:nvPr>
        </p:nvGraphicFramePr>
        <p:xfrm>
          <a:off x="8076918" y="1176879"/>
          <a:ext cx="3381858" cy="5343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171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601687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079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61292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Friction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force that happens when two things rub together, making it harder for them to move or slide.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61292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Gravity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invisible pulling force than pulls things down to Earth and allows planets to stay orbiting in space.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640264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Attract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invisible force that pulls things together or towards each other, like magnets attract certain metals. It is the opposite of repel.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61292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Repel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invisible force that pushes things apart or away from each other. It is the opposite of Attract.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130692"/>
                  </a:ext>
                </a:extLst>
              </a:tr>
              <a:tr h="647851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Newtons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unit used to measure force (N). Named after Sir Isaac Newton who studied gravity and how things move.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61292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Force Meter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scientific tool used to measure the strength of a push or a pull acting on an object. Also called a Newton meter or a spring balance.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37213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Upthrust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An invisible upward push from liquids or gases, that helps things float. For example, a boat on water or a balloon in the air.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6018791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 descr="Force and Motion for Kids — Force and Motion Information for Kids">
            <a:extLst>
              <a:ext uri="{FF2B5EF4-FFF2-40B4-BE49-F238E27FC236}">
                <a16:creationId xmlns:a16="http://schemas.microsoft.com/office/drawing/2014/main" id="{9F790506-9E44-A7D3-000F-0E6B0C622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13" y="3468101"/>
            <a:ext cx="4012795" cy="266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170</TotalTime>
  <Words>299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10</cp:revision>
  <cp:lastPrinted>2025-02-06T10:31:54Z</cp:lastPrinted>
  <dcterms:created xsi:type="dcterms:W3CDTF">2025-01-23T10:05:23Z</dcterms:created>
  <dcterms:modified xsi:type="dcterms:W3CDTF">2025-12-29T14:36:59Z</dcterms:modified>
</cp:coreProperties>
</file>