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80" d="100"/>
          <a:sy n="80" d="100"/>
        </p:scale>
        <p:origin x="782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206153" y="286899"/>
            <a:ext cx="777969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Animals, Including humans – Year 6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683660" y="1145669"/>
            <a:ext cx="3244788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importance for humans of exercise, eating the right amounts of different types of food, and hygiene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that animals, including humans, need the right types and amount of nutrition, and that they cannot make their own food; they get nutrition from what they eat.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Describe the simple functions of the basic parts of the digestive system in humans.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different types of teeth in humans and their simple functions.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83660" y="4899414"/>
            <a:ext cx="2867487" cy="156966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the heart pumps blood around the body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oxygen, nutrients and water travel through the body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Diet, exercise, drugs and lifestyle have an impact on the way our bodies function 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64024"/>
              </p:ext>
            </p:extLst>
          </p:nvPr>
        </p:nvGraphicFramePr>
        <p:xfrm>
          <a:off x="6493103" y="1622969"/>
          <a:ext cx="5571026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513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278551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2396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u="sng">
                          <a:latin typeface="Twinkl Cursive Looped" panose="02000000000000000000" pitchFamily="2" charset="0"/>
                        </a:rPr>
                        <a:t>Key Vocabulary </a:t>
                      </a:r>
                      <a:endParaRPr lang="en-GB" sz="1100" u="sng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Heart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The organ that pumps blood around the body.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Pulse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throbbing of your arteries as blood moves through them.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72740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Blood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liquid that transports nutrients throughout the body and removes waste.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Blood Vessels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tubes through which blood flows around the body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37482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Lungs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one of a pair of organs in the chest that supplies the body with oxygen, and removes carbon dioxide from the body.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5980290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Oxygen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The air in which we breathe, in order to survive.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033638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Carbon Dioxide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chemical compound that is usually in the form of a gas.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148982"/>
                  </a:ext>
                </a:extLst>
              </a:tr>
              <a:tr h="37482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Circulatory System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network of organs and blood vessels that work together to circulate blood throughout the body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7141812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Diet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Diet is the type and range of food that you eat regularly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128587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Drugs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substances that change the way our bodies work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4169539"/>
                  </a:ext>
                </a:extLst>
              </a:tr>
              <a:tr h="22630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Cursive Looped" panose="02000000000000000000" pitchFamily="2" charset="0"/>
                        </a:rPr>
                        <a:t>Lifestyle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way they choose to live.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1328805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 descr="Year 6 - Science: Heart and Circulatory System - Sebright Primary School">
            <a:extLst>
              <a:ext uri="{FF2B5EF4-FFF2-40B4-BE49-F238E27FC236}">
                <a16:creationId xmlns:a16="http://schemas.microsoft.com/office/drawing/2014/main" id="{DC3E71E3-8D38-4939-B5E9-4FC813958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334" y="1048773"/>
            <a:ext cx="2103425" cy="239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human circulatory system - Science : Explanation &amp; Exercises - evulpo">
            <a:extLst>
              <a:ext uri="{FF2B5EF4-FFF2-40B4-BE49-F238E27FC236}">
                <a16:creationId xmlns:a16="http://schemas.microsoft.com/office/drawing/2014/main" id="{80AEE0C4-24C0-4026-9DDE-BCE19261D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324" y="3638659"/>
            <a:ext cx="2352675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174</TotalTime>
  <Words>284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11</cp:revision>
  <cp:lastPrinted>2025-02-06T10:31:54Z</cp:lastPrinted>
  <dcterms:created xsi:type="dcterms:W3CDTF">2025-01-23T10:05:23Z</dcterms:created>
  <dcterms:modified xsi:type="dcterms:W3CDTF">2025-06-09T19:03:12Z</dcterms:modified>
</cp:coreProperties>
</file>