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revisionInfo.xml" ContentType="application/vnd.ms-powerpoint.revisioninfo+xml"/>
  <Override PartName="/docProps/core.xml" ContentType="application/vnd.openxmlformats-package.core-propertie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slideLayouts/slideLayout8.xml" ContentType="application/vnd.openxmlformats-officedocument.presentationml.slideLayout+xml"/>
  <Override PartName="/ppt/presentation.xml" ContentType="application/vnd.openxmlformats-officedocument.presentationml.presentation.main+xml"/>
  <Override PartName="/ppt/viewProps.xml" ContentType="application/vnd.openxmlformats-officedocument.presentationml.viewProps+xml"/>
  <Override PartName="/ppt/slideLayouts/slideLayout1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08C8EA-C116-42BE-8C74-CEE4662253E6}" v="23" dt="2026-02-23T21:28:55.5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10" Type="http://schemas.openxmlformats.org/officeDocument/2006/relationships/customXml" Target="../customXml/item3.xml"/><Relationship Id="rId4" Type="http://schemas.openxmlformats.org/officeDocument/2006/relationships/viewProps" Target="viewProps.xml"/><Relationship Id="rId9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4114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4464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6004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03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519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95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7768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369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319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49193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01912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18703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60257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657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18820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923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23/02/2026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1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7868" y="337351"/>
            <a:ext cx="10315852" cy="5877018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532005" y="244707"/>
            <a:ext cx="735740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Animals including humans – Year 5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350630" y="2882352"/>
            <a:ext cx="3184788" cy="3785652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Things I should already know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Animals, including humans, have offspring which grow into adults.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A variety of common animals that are carnivores, herbivores and omnivores.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The basic parts of the human body and which sense they are associated with.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A variety of common animals and compare their structure (fish, amphibians, reptiles, birds and mammals)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Find out about and describe the basic needs of animals, including humans, for survival.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Describe the importance for humans of exercise, eating the right amounts of different types of food, and hygiene.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6885992" y="3621016"/>
            <a:ext cx="3184788" cy="2123658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Aravis Med" panose="020F0504050408030004" pitchFamily="34" charset="0"/>
                <a:ea typeface="Aravis Med" panose="020F0504050408030004" pitchFamily="34" charset="0"/>
              </a:rPr>
              <a:t>At the end of my learning, I will know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Describe the changes as humans develop to old age.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explain the changes that takes place in boys and girls during puberty in order to reproduce.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Can explain how a baby changes physically as it grows, and also what it is able to do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Aravis Med" panose="020F0504050408030004" pitchFamily="34" charset="0"/>
                <a:ea typeface="Aravis Med" panose="020F0504050408030004" pitchFamily="34" charset="0"/>
              </a:rPr>
              <a:t>Explain the changes that occur as a person reaches old age.</a:t>
            </a: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379496"/>
              </p:ext>
            </p:extLst>
          </p:nvPr>
        </p:nvGraphicFramePr>
        <p:xfrm>
          <a:off x="4517269" y="983682"/>
          <a:ext cx="5136108" cy="2544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864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3951244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203143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u="sng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404376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Puberty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When a child’s body changes and develops into an adult body.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50272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Reproduce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To make more of something. To make a copy that is exactly like he original.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502725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Foetus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developing baby growing inside a mother’s womb.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404376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Adolescent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A young person who is in the stage of life changing from a child to an adult.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130692"/>
                  </a:ext>
                </a:extLst>
              </a:tr>
              <a:tr h="404376">
                <a:tc>
                  <a:txBody>
                    <a:bodyPr/>
                    <a:lstStyle/>
                    <a:p>
                      <a:r>
                        <a:rPr lang="en-GB" sz="1100" b="1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Gestation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Aravis Med" panose="020F0504050408030004" pitchFamily="34" charset="0"/>
                          <a:ea typeface="Aravis Med" panose="020F0504050408030004" pitchFamily="34" charset="0"/>
                        </a:rPr>
                        <a:t>The length of time it takes for a baby to grow and develop fully in the mother’s womb.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0830965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99042" y="110534"/>
            <a:ext cx="1521905" cy="1366620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 descr="Changes in humans during their lifetime – KS2 Science curriculum - BBC  Bitesize">
            <a:extLst>
              <a:ext uri="{FF2B5EF4-FFF2-40B4-BE49-F238E27FC236}">
                <a16:creationId xmlns:a16="http://schemas.microsoft.com/office/drawing/2014/main" id="{5B563B52-35A5-6241-050C-BEED090D2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071" y="742504"/>
            <a:ext cx="3804175" cy="213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49A896-6AC0-F7EA-DC01-E4CACB11B6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267" y="3853765"/>
            <a:ext cx="3162876" cy="2587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9E18D2252F6048B2DE3061D00E5B9A" ma:contentTypeVersion="16" ma:contentTypeDescription="Create a new document." ma:contentTypeScope="" ma:versionID="03a330f0f750a06c5a9489748d90fb4d">
  <xsd:schema xmlns:xsd="http://www.w3.org/2001/XMLSchema" xmlns:xs="http://www.w3.org/2001/XMLSchema" xmlns:p="http://schemas.microsoft.com/office/2006/metadata/properties" xmlns:ns2="ecb2cf84-6029-4acf-9dbd-6a7eff6c5799" xmlns:ns3="fe7d9c45-4f31-48a1-aaaf-9b14d98a2c27" targetNamespace="http://schemas.microsoft.com/office/2006/metadata/properties" ma:root="true" ma:fieldsID="6cd8fdd7d57a1bfef2a5249ed7c99c5c" ns2:_="" ns3:_="">
    <xsd:import namespace="ecb2cf84-6029-4acf-9dbd-6a7eff6c5799"/>
    <xsd:import namespace="fe7d9c45-4f31-48a1-aaaf-9b14d98a2c27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b2cf84-6029-4acf-9dbd-6a7eff6c5799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ccbd9717-c2b9-4ae2-98da-3543a04a304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e7d9c45-4f31-48a1-aaaf-9b14d98a2c27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2c5c209f-e234-49d0-adbd-8fe4ce5eff4e}" ma:internalName="TaxCatchAll" ma:showField="CatchAllData" ma:web="fe7d9c45-4f31-48a1-aaaf-9b14d98a2c2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e7d9c45-4f31-48a1-aaaf-9b14d98a2c27" xsi:nil="true"/>
    <lcf76f155ced4ddcb4097134ff3c332f xmlns="ecb2cf84-6029-4acf-9dbd-6a7eff6c579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6B9930D9-A39D-4C59-B2DC-DA7B10D8EE31}"/>
</file>

<file path=customXml/itemProps2.xml><?xml version="1.0" encoding="utf-8"?>
<ds:datastoreItem xmlns:ds="http://schemas.openxmlformats.org/officeDocument/2006/customXml" ds:itemID="{8567529D-8F16-413E-9F79-619A873E81D1}"/>
</file>

<file path=customXml/itemProps3.xml><?xml version="1.0" encoding="utf-8"?>
<ds:datastoreItem xmlns:ds="http://schemas.openxmlformats.org/officeDocument/2006/customXml" ds:itemID="{E81EDCCA-4307-4D2C-94A4-4675E487991B}"/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215</TotalTime>
  <Words>259</Words>
  <Application>Microsoft Office PowerPoint</Application>
  <PresentationFormat>Widescreen</PresentationFormat>
  <Paragraphs>25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Aravis Med</vt:lpstr>
      <vt:lpstr>Arial</vt:lpstr>
      <vt:lpstr>Trebuchet MS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Ruth Goulding</cp:lastModifiedBy>
  <cp:revision>11</cp:revision>
  <cp:lastPrinted>2025-02-06T10:31:54Z</cp:lastPrinted>
  <dcterms:created xsi:type="dcterms:W3CDTF">2025-01-23T10:05:23Z</dcterms:created>
  <dcterms:modified xsi:type="dcterms:W3CDTF">2026-02-23T21:35:06Z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0x010100539E18D2252F6048B2DE3061D00E5B9A</vt:lpwstr>
  </property>
  <property fmtid="{D5CDD505-2E9C-101B-9397-08002B2CF9AE}" pid="3" name="MediaServiceImageTags">
    <vt:lpwstr/>
  </property>
</Properties>
</file>