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67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8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1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91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31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263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9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37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8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4096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620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9444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770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398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8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3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999962" y="286899"/>
            <a:ext cx="58839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rPr>
              <a:t>Health &amp; Wellbeing</a:t>
            </a:r>
            <a:r>
              <a:rPr lang="en-GB" sz="3600" u="sng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 - </a:t>
            </a:r>
            <a:r>
              <a:rPr kumimoji="0" lang="en-GB" sz="3600" b="0" i="0" u="sng" strike="noStrike" kern="1200" cap="none" spc="0" normalizeH="0" baseline="0" noProof="0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rPr>
              <a:t>Year </a:t>
            </a:r>
            <a:r>
              <a:rPr lang="en-GB" sz="3600" u="sng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6</a:t>
            </a:r>
            <a:endParaRPr kumimoji="0" lang="en-GB" sz="3600" b="0" i="0" u="sng" strike="noStrike" kern="1200" cap="none" spc="0" normalizeH="0" baseline="0" noProof="0" dirty="0">
              <a:ln w="0"/>
              <a:solidFill>
                <a:srgbClr val="90C22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4506284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Things I should already know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Healthy sleep habits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Sun safety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Medicines, vaccinations, immunisations and allergies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Physical and emotional changes in puberty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External genitalis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Personal hygiene routines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Support with puberty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Keeping safe in different situations, including responding in emergencies, first aid and FGM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19049" y="3893445"/>
            <a:ext cx="4208610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At the end of my learning I will know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 Cursive Looped" panose="02000000000000000000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Physical health and Mental wellbeing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What affects my mental health and ways to take care of it, managing change, loss and bereavement, managing time online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Growing and changing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Human reproduction and birth, increasing independence, managing transitions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Keeping safe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Keeping personal information safe, regulations and choices, drug use and the law, drug use and the media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 Cursive Looped" panose="02000000000000000000" pitchFamily="2" charset="0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59539"/>
            <a:ext cx="1521905" cy="1400418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D0BE06AC-B17D-4712-BC72-B1DCED32D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96333"/>
              </p:ext>
            </p:extLst>
          </p:nvPr>
        </p:nvGraphicFramePr>
        <p:xfrm>
          <a:off x="5104736" y="3982980"/>
          <a:ext cx="6843144" cy="275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1572">
                  <a:extLst>
                    <a:ext uri="{9D8B030D-6E8A-4147-A177-3AD203B41FA5}">
                      <a16:colId xmlns:a16="http://schemas.microsoft.com/office/drawing/2014/main" val="1960877660"/>
                    </a:ext>
                  </a:extLst>
                </a:gridCol>
                <a:gridCol w="3421572">
                  <a:extLst>
                    <a:ext uri="{9D8B030D-6E8A-4147-A177-3AD203B41FA5}">
                      <a16:colId xmlns:a16="http://schemas.microsoft.com/office/drawing/2014/main" val="316633415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u="sng" dirty="0">
                          <a:latin typeface="Twinkl Cursive Looped" panose="02000000000000000000" pitchFamily="2" charset="0"/>
                        </a:rPr>
                        <a:t>Vocabulary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4372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Mental Health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person’s emotional, psychological and social well-being influencing how they think, feel, act and handle stress.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619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Bereavement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period of grief and mourning following the loss of a loved one.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695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Human Reproduction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sexual process involving internal fertilisation.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7989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Transition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process or period of changing from one thing to another.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498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Drug use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Using of drugs for a non-intended purpose, including recreationally.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0693117"/>
                  </a:ext>
                </a:extLst>
              </a:tr>
            </a:tbl>
          </a:graphicData>
        </a:graphic>
      </p:graphicFrame>
      <p:pic>
        <p:nvPicPr>
          <p:cNvPr id="1026" name="Picture 2" descr="Mental Health Clipart, Instant Download, Sublimation Graphics, PNG, DTF  Printing - Etsy UK">
            <a:extLst>
              <a:ext uri="{FF2B5EF4-FFF2-40B4-BE49-F238E27FC236}">
                <a16:creationId xmlns:a16="http://schemas.microsoft.com/office/drawing/2014/main" id="{E1C4FEF3-04FC-AF27-6CE3-BAFDCB458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103" y="1037260"/>
            <a:ext cx="1570015" cy="203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opic of the Month: Health and Wellbeing at Work - Beacon Education  Partnership">
            <a:extLst>
              <a:ext uri="{FF2B5EF4-FFF2-40B4-BE49-F238E27FC236}">
                <a16:creationId xmlns:a16="http://schemas.microsoft.com/office/drawing/2014/main" id="{82742DE5-12A2-1B8F-65DF-97F5A20A9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880" y="933230"/>
            <a:ext cx="2090797" cy="141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xual Reproduction in Humans - GeeksforGeeks">
            <a:extLst>
              <a:ext uri="{FF2B5EF4-FFF2-40B4-BE49-F238E27FC236}">
                <a16:creationId xmlns:a16="http://schemas.microsoft.com/office/drawing/2014/main" id="{83ECA388-344B-8F96-25B2-61D11D4CD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278" y="2473759"/>
            <a:ext cx="2942561" cy="137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91807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903143-8C74-495E-A3CF-193D36E4F264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DD6EC716-714C-462D-A105-C67E580CD8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A4AA24-9EBD-450C-9A4F-421D61B710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198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Melanie Jones</dc:creator>
  <cp:lastModifiedBy>Beth Pickering</cp:lastModifiedBy>
  <cp:revision>7</cp:revision>
  <dcterms:created xsi:type="dcterms:W3CDTF">2026-01-12T14:16:47Z</dcterms:created>
  <dcterms:modified xsi:type="dcterms:W3CDTF">2026-04-14T13:02:44Z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