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80" d="100"/>
          <a:sy n="80" d="100"/>
        </p:scale>
        <p:origin x="-16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475394" y="287022"/>
            <a:ext cx="41366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World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856650" cy="181588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London is the capital city of England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four countries of the United Kingdom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A map shows land and water, and identify both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months of the year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seasons of the year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246221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At the end of my learning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Identify the seas and countries of the United Kingdom on a map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Find and label the five oceans of the world on a map and a globe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Find and label the seven continents of the world on a map and a globe.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Identify the Equator and the two Poles on a globe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Explain the features of the different seasons of the United Kingdom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113088"/>
              </p:ext>
            </p:extLst>
          </p:nvPr>
        </p:nvGraphicFramePr>
        <p:xfrm>
          <a:off x="5002034" y="1124900"/>
          <a:ext cx="6577506" cy="2830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363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444143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Twinkl Cursive Looped" panose="020000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Twinkl Cursive Looped" panose="02000000000000000000" pitchFamily="2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large body of salt water.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Ocean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very large area of sea.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Continent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group of countries that are connected.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511591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Equator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An imaginary line around the centre of our planet that splits it into the North and South.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North Pole and Soth Pole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North Pole – the northern most point of our planet.</a:t>
                      </a:r>
                    </a:p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South Pole – the southern most point of our planet.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Season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Spring, Summer, Autumn and Winter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975189"/>
                  </a:ext>
                </a:extLst>
              </a:tr>
            </a:tbl>
          </a:graphicData>
        </a:graphic>
      </p:graphicFrame>
      <p:pic>
        <p:nvPicPr>
          <p:cNvPr id="1028" name="Picture 4" descr="World Map With Continents And Oceans Labeled">
            <a:extLst>
              <a:ext uri="{FF2B5EF4-FFF2-40B4-BE49-F238E27FC236}">
                <a16:creationId xmlns:a16="http://schemas.microsoft.com/office/drawing/2014/main" id="{FEA0DEEF-9123-F4E7-E100-45B3B88E4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937" y="4147279"/>
            <a:ext cx="5047963" cy="26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40583A-1BCF-4E01-A6C9-7813C42AB21E}"/>
</file>

<file path=customXml/itemProps2.xml><?xml version="1.0" encoding="utf-8"?>
<ds:datastoreItem xmlns:ds="http://schemas.openxmlformats.org/officeDocument/2006/customXml" ds:itemID="{B3608C35-32AE-4D89-B572-3BA7DC9C2780}"/>
</file>

<file path=customXml/itemProps3.xml><?xml version="1.0" encoding="utf-8"?>
<ds:datastoreItem xmlns:ds="http://schemas.openxmlformats.org/officeDocument/2006/customXml" ds:itemID="{F7AB94D9-BFBC-48A2-9C49-F6C9A332F64A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111</TotalTime>
  <Words>199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13</cp:revision>
  <dcterms:created xsi:type="dcterms:W3CDTF">2025-01-23T10:05:23Z</dcterms:created>
  <dcterms:modified xsi:type="dcterms:W3CDTF">2025-06-09T14:47:42Z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