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054181" y="320465"/>
            <a:ext cx="668734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Spain(European Study) – 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3325493" cy="138499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/>
                <a:ea typeface="Times New Roman" panose="02020603050405020304" pitchFamily="18" charset="0"/>
              </a:rPr>
              <a:t>Location of hot and cold places in relation to the equator and the North and South Pole.</a:t>
            </a:r>
            <a:endParaRPr lang="en-GB" sz="1200" dirty="0">
              <a:effectLst/>
              <a:latin typeface="Twinkl Cursive Looped" panose="02000000000000000000"/>
              <a:ea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/>
                <a:ea typeface="Times New Roman" panose="02020603050405020304" pitchFamily="18" charset="0"/>
              </a:rPr>
              <a:t>Name and locate the seven continents and five oceans.</a:t>
            </a:r>
            <a:endParaRPr lang="en-GB" sz="1200" dirty="0">
              <a:effectLst/>
              <a:latin typeface="Twinkl Cursive Looped" panose="0200000000000000000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Use world maps, atlases and globes to identify continents and oceans.</a:t>
            </a:r>
            <a:endParaRPr lang="en-GB" sz="1200" b="1" u="sng" dirty="0">
              <a:latin typeface="Twinkl Cursive Looped" panose="0200000000000000000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597762" y="3714383"/>
            <a:ext cx="2904791" cy="24701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</a:t>
            </a:r>
            <a:r>
              <a:rPr lang="en-GB" sz="1200" b="1" u="sng" dirty="0">
                <a:latin typeface="Twinkl Cursive Looped" panose="02000000000000000000"/>
              </a:rPr>
              <a:t>know</a:t>
            </a:r>
          </a:p>
          <a:p>
            <a:pPr marL="171450" lvl="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Spain is in Europe and has a hot climate.</a:t>
            </a:r>
          </a:p>
          <a:p>
            <a:pPr marL="171450" lvl="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Looped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 Geographical similarities and differences through the study of human and physical geography of a region in a European country (Spain)</a:t>
            </a:r>
          </a:p>
          <a:p>
            <a:pPr marL="171450" lvl="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000000"/>
                </a:solidFill>
                <a:effectLst/>
                <a:latin typeface="Twinkl Cursive Looped" panose="02000000000000000000"/>
                <a:ea typeface="Times New Roman" panose="02020603050405020304" pitchFamily="18" charset="0"/>
                <a:cs typeface="Arial" panose="020B0604020202020204" pitchFamily="34" charset="0"/>
              </a:rPr>
              <a:t>Know about Human geography, including types of settlement and land use.</a:t>
            </a:r>
            <a:endParaRPr lang="en-GB" sz="1200" dirty="0">
              <a:latin typeface="Twinkl Cursive Looped" panose="0200000000000000000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000000"/>
                </a:solidFill>
                <a:latin typeface="Twinkl Cursive Looped" panose="02000000000000000000"/>
                <a:ea typeface="Times New Roman" panose="02020603050405020304" pitchFamily="18" charset="0"/>
                <a:cs typeface="Arial" panose="020B0604020202020204" pitchFamily="34" charset="0"/>
              </a:rPr>
              <a:t>Know how location and climate influence </a:t>
            </a:r>
            <a:r>
              <a:rPr lang="en-US" sz="1200" dirty="0">
                <a:solidFill>
                  <a:srgbClr val="000000"/>
                </a:solidFill>
                <a:effectLst/>
                <a:latin typeface="Twinkl Cursive Looped" panose="02000000000000000000"/>
                <a:ea typeface="Times New Roman" panose="02020603050405020304" pitchFamily="18" charset="0"/>
                <a:cs typeface="Arial" panose="020B0604020202020204" pitchFamily="34" charset="0"/>
              </a:rPr>
              <a:t> economic activity.</a:t>
            </a:r>
            <a:endParaRPr lang="en-GB" sz="1200" b="1" u="sng" dirty="0">
              <a:latin typeface="Twinkl Cursive Looped" panose="0200000000000000000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885201" y="484063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642515"/>
              </p:ext>
            </p:extLst>
          </p:nvPr>
        </p:nvGraphicFramePr>
        <p:xfrm>
          <a:off x="5710463" y="1859504"/>
          <a:ext cx="5278124" cy="318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789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3543335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42754">
                <a:tc gridSpan="2"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42839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Tourism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The commercial organisation of holidays and visits to places of interest.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77110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Climate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Climate is a pattern of weather that occurs over a long time such as years and centuries. For example, the climate in an area could be dry in that it rarely rains there.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25703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Europe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One of the continents of the world.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42839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Human geography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Human geography focuses on where people live, what they do, and how they use the land.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42839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Physical geography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Physical geographers observe, measure, and describe Earth’s surface.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  <a:tr h="42839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Population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The whole number of people living in a country, city, or area.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339580"/>
                  </a:ext>
                </a:extLst>
              </a:tr>
            </a:tbl>
          </a:graphicData>
        </a:graphic>
      </p:graphicFrame>
      <p:pic>
        <p:nvPicPr>
          <p:cNvPr id="7" name="Picture 4">
            <a:extLst>
              <a:ext uri="{FF2B5EF4-FFF2-40B4-BE49-F238E27FC236}">
                <a16:creationId xmlns:a16="http://schemas.microsoft.com/office/drawing/2014/main" id="{7C1F7B42-AD1A-4676-ADC7-B1059C26E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092" y="896677"/>
            <a:ext cx="1524000" cy="101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pain Map of Regions and Provinces - OrangeSmile.com">
            <a:extLst>
              <a:ext uri="{FF2B5EF4-FFF2-40B4-BE49-F238E27FC236}">
                <a16:creationId xmlns:a16="http://schemas.microsoft.com/office/drawing/2014/main" id="{59ADB1F0-9B24-470F-896E-353B908DF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279" y="5144774"/>
            <a:ext cx="3584049" cy="16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276C05A-89D7-43EA-9EBF-DE25A0A79769}"/>
</file>

<file path=customXml/itemProps2.xml><?xml version="1.0" encoding="utf-8"?>
<ds:datastoreItem xmlns:ds="http://schemas.openxmlformats.org/officeDocument/2006/customXml" ds:itemID="{0C928922-4A5F-450C-8EB5-C77C5C8C220C}"/>
</file>

<file path=customXml/itemProps3.xml><?xml version="1.0" encoding="utf-8"?>
<ds:datastoreItem xmlns:ds="http://schemas.openxmlformats.org/officeDocument/2006/customXml" ds:itemID="{71BC148D-C302-4589-B50D-3942A8B2ED96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170</TotalTime>
  <Words>230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Colette Russell</cp:lastModifiedBy>
  <cp:revision>17</cp:revision>
  <dcterms:created xsi:type="dcterms:W3CDTF">2025-01-23T10:05:23Z</dcterms:created>
  <dcterms:modified xsi:type="dcterms:W3CDTF">2025-05-27T12:25:00Z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