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735989" y="320465"/>
            <a:ext cx="73237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Living things and habitats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325493" cy="1169551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There is a variety of animals including fish, amphibians, reptiles, birds and mammals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Animals are carnivores, herbivores or omnivores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 The structure of a variety of animals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 The basic parts of the human body and say which part of the body is associated with each sense</a:t>
            </a:r>
            <a:endParaRPr lang="en-GB" sz="1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833067" y="3211760"/>
            <a:ext cx="2904791" cy="2800767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Twinkl Cursive Looped" panose="02000000000000000000" pitchFamily="2" charset="0"/>
              </a:rPr>
              <a:t>At the end of my learning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I </a:t>
            </a:r>
            <a:r>
              <a:rPr lang="en-GB" sz="1100">
                <a:latin typeface="Twinkl Cursive Looped" panose="02000000000000000000" pitchFamily="2" charset="0"/>
              </a:rPr>
              <a:t>will explore </a:t>
            </a:r>
            <a:r>
              <a:rPr lang="en-GB" sz="1100" dirty="0">
                <a:latin typeface="Twinkl Cursive Looped" panose="02000000000000000000" pitchFamily="2" charset="0"/>
              </a:rPr>
              <a:t>and compare the differences between things that are living, dead, and things that have never been alive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 Identify that most living things live in habitats to which they are suited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 Understand the basic needs of different kinds of animals and plants, and how they depend on each other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 Identify and name a variety of plants and animals in their habitats, including microhabitats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Twinkl Cursive Looped" panose="02000000000000000000" pitchFamily="2" charset="0"/>
              </a:rPr>
              <a:t>Describe how animals obtain their food and understand the idea of a simple food chain</a:t>
            </a:r>
            <a:endParaRPr lang="en-GB" sz="1100" b="1" u="sng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74998"/>
              </p:ext>
            </p:extLst>
          </p:nvPr>
        </p:nvGraphicFramePr>
        <p:xfrm>
          <a:off x="4313559" y="3832457"/>
          <a:ext cx="7280678" cy="2128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0339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640339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40482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Reproduction of plants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Making offspring of plants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Temperature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How hot or cold something is and knowing what the right temperature is for something to grow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increasing development of the plant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Germination </a:t>
                      </a:r>
                    </a:p>
                    <a:p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process of changing from a seed into a seedling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</a:tbl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564870" y="71450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ADCD8507-3181-4193-98FF-8390A93D23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51547"/>
              </p:ext>
            </p:extLst>
          </p:nvPr>
        </p:nvGraphicFramePr>
        <p:xfrm>
          <a:off x="4313559" y="6000167"/>
          <a:ext cx="7280678" cy="79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0339">
                  <a:extLst>
                    <a:ext uri="{9D8B030D-6E8A-4147-A177-3AD203B41FA5}">
                      <a16:colId xmlns:a16="http://schemas.microsoft.com/office/drawing/2014/main" val="3069696102"/>
                    </a:ext>
                  </a:extLst>
                </a:gridCol>
                <a:gridCol w="3640339">
                  <a:extLst>
                    <a:ext uri="{9D8B030D-6E8A-4147-A177-3AD203B41FA5}">
                      <a16:colId xmlns:a16="http://schemas.microsoft.com/office/drawing/2014/main" val="42368468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Habitat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The place where plants and animals live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87942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Microhabitat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 small habitat within a larger habitat where small creatures live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7653296"/>
                  </a:ext>
                </a:extLst>
              </a:tr>
            </a:tbl>
          </a:graphicData>
        </a:graphic>
      </p:graphicFrame>
      <p:pic>
        <p:nvPicPr>
          <p:cNvPr id="114" name="Picture 113" descr="Natural Habitats Display Posters - KS1 - Teacher-Made">
            <a:extLst>
              <a:ext uri="{FF2B5EF4-FFF2-40B4-BE49-F238E27FC236}">
                <a16:creationId xmlns:a16="http://schemas.microsoft.com/office/drawing/2014/main" id="{4DD39D34-FC1C-4EBC-82C8-8A8514A60003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532"/>
          <a:stretch/>
        </p:blipFill>
        <p:spPr bwMode="auto">
          <a:xfrm>
            <a:off x="4935983" y="1130772"/>
            <a:ext cx="4496986" cy="26409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61</TotalTime>
  <Words>221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Amanda Dalton</cp:lastModifiedBy>
  <cp:revision>12</cp:revision>
  <cp:lastPrinted>2025-05-01T08:29:21Z</cp:lastPrinted>
  <dcterms:created xsi:type="dcterms:W3CDTF">2025-01-23T10:05:23Z</dcterms:created>
  <dcterms:modified xsi:type="dcterms:W3CDTF">2025-05-23T10:39:54Z</dcterms:modified>
</cp:coreProperties>
</file>