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1DC811-FFF5-43F1-9178-DA164EF59438}" v="4" dt="2026-04-12T13:42:51.8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rina Dodds" userId="d0bbf434-dce8-4c00-bda6-be2a5c3acf34" providerId="ADAL" clId="{A4B61C67-EE78-495F-ADB9-5C6FD92D1E78}"/>
    <pc:docChg chg="custSel modSld">
      <pc:chgData name="Katrina Dodds" userId="d0bbf434-dce8-4c00-bda6-be2a5c3acf34" providerId="ADAL" clId="{A4B61C67-EE78-495F-ADB9-5C6FD92D1E78}" dt="2026-04-12T13:44:27.508" v="72" actId="1076"/>
      <pc:docMkLst>
        <pc:docMk/>
      </pc:docMkLst>
      <pc:sldChg chg="addSp delSp modSp mod">
        <pc:chgData name="Katrina Dodds" userId="d0bbf434-dce8-4c00-bda6-be2a5c3acf34" providerId="ADAL" clId="{A4B61C67-EE78-495F-ADB9-5C6FD92D1E78}" dt="2026-04-12T13:44:27.508" v="72" actId="1076"/>
        <pc:sldMkLst>
          <pc:docMk/>
          <pc:sldMk cId="1873034050" sldId="256"/>
        </pc:sldMkLst>
        <pc:spChg chg="mod">
          <ac:chgData name="Katrina Dodds" userId="d0bbf434-dce8-4c00-bda6-be2a5c3acf34" providerId="ADAL" clId="{A4B61C67-EE78-495F-ADB9-5C6FD92D1E78}" dt="2026-04-12T13:41:11.066" v="34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Katrina Dodds" userId="d0bbf434-dce8-4c00-bda6-be2a5c3acf34" providerId="ADAL" clId="{A4B61C67-EE78-495F-ADB9-5C6FD92D1E78}" dt="2026-04-12T13:43:14.506" v="63" actId="2711"/>
          <ac:spMkLst>
            <pc:docMk/>
            <pc:sldMk cId="1873034050" sldId="256"/>
            <ac:spMk id="5" creationId="{2D998827-D103-448C-9E42-668F38B2EFC5}"/>
          </ac:spMkLst>
        </pc:spChg>
        <pc:spChg chg="del mod">
          <ac:chgData name="Katrina Dodds" userId="d0bbf434-dce8-4c00-bda6-be2a5c3acf34" providerId="ADAL" clId="{A4B61C67-EE78-495F-ADB9-5C6FD92D1E78}" dt="2026-04-12T13:42:20.586" v="50" actId="478"/>
          <ac:spMkLst>
            <pc:docMk/>
            <pc:sldMk cId="1873034050" sldId="256"/>
            <ac:spMk id="7" creationId="{59CA3B51-1308-8FB2-E31C-A5B22DE306BA}"/>
          </ac:spMkLst>
        </pc:spChg>
        <pc:spChg chg="mod">
          <ac:chgData name="Katrina Dodds" userId="d0bbf434-dce8-4c00-bda6-be2a5c3acf34" providerId="ADAL" clId="{A4B61C67-EE78-495F-ADB9-5C6FD92D1E78}" dt="2026-04-12T13:41:37.067" v="43" actId="12"/>
          <ac:spMkLst>
            <pc:docMk/>
            <pc:sldMk cId="1873034050" sldId="256"/>
            <ac:spMk id="8" creationId="{EF0105E6-BA07-457A-9932-5B2AC69B8D6C}"/>
          </ac:spMkLst>
        </pc:spChg>
        <pc:picChg chg="add mod">
          <ac:chgData name="Katrina Dodds" userId="d0bbf434-dce8-4c00-bda6-be2a5c3acf34" providerId="ADAL" clId="{A4B61C67-EE78-495F-ADB9-5C6FD92D1E78}" dt="2026-04-12T13:42:24.874" v="52" actId="14100"/>
          <ac:picMkLst>
            <pc:docMk/>
            <pc:sldMk cId="1873034050" sldId="256"/>
            <ac:picMk id="6" creationId="{D1ED741A-1196-61DD-9F28-D9983EAE8072}"/>
          </ac:picMkLst>
        </pc:picChg>
        <pc:picChg chg="add mod">
          <ac:chgData name="Katrina Dodds" userId="d0bbf434-dce8-4c00-bda6-be2a5c3acf34" providerId="ADAL" clId="{A4B61C67-EE78-495F-ADB9-5C6FD92D1E78}" dt="2026-04-12T13:44:22.324" v="70" actId="1076"/>
          <ac:picMkLst>
            <pc:docMk/>
            <pc:sldMk cId="1873034050" sldId="256"/>
            <ac:picMk id="10" creationId="{FDD68B8D-0977-8E8A-4CFB-7383BAE28FE7}"/>
          </ac:picMkLst>
        </pc:picChg>
        <pc:picChg chg="add mod">
          <ac:chgData name="Katrina Dodds" userId="d0bbf434-dce8-4c00-bda6-be2a5c3acf34" providerId="ADAL" clId="{A4B61C67-EE78-495F-ADB9-5C6FD92D1E78}" dt="2026-04-12T13:44:27.508" v="72" actId="1076"/>
          <ac:picMkLst>
            <pc:docMk/>
            <pc:sldMk cId="1873034050" sldId="256"/>
            <ac:picMk id="114" creationId="{419F32A0-8783-F0CE-692A-373A170A6E39}"/>
          </ac:picMkLst>
        </pc:picChg>
        <pc:picChg chg="del">
          <ac:chgData name="Katrina Dodds" userId="d0bbf434-dce8-4c00-bda6-be2a5c3acf34" providerId="ADAL" clId="{A4B61C67-EE78-495F-ADB9-5C6FD92D1E78}" dt="2026-04-12T13:42:28.912" v="55" actId="478"/>
          <ac:picMkLst>
            <pc:docMk/>
            <pc:sldMk cId="1873034050" sldId="256"/>
            <ac:picMk id="116" creationId="{CFCF2A8D-BF7B-CAF4-E7D0-21AD5762C52C}"/>
          </ac:picMkLst>
        </pc:picChg>
        <pc:picChg chg="del">
          <ac:chgData name="Katrina Dodds" userId="d0bbf434-dce8-4c00-bda6-be2a5c3acf34" providerId="ADAL" clId="{A4B61C67-EE78-495F-ADB9-5C6FD92D1E78}" dt="2026-04-12T13:42:27.533" v="54" actId="478"/>
          <ac:picMkLst>
            <pc:docMk/>
            <pc:sldMk cId="1873034050" sldId="256"/>
            <ac:picMk id="117" creationId="{F9D46AFF-4202-9BB0-DFBB-62A0AF8CCF83}"/>
          </ac:picMkLst>
        </pc:picChg>
        <pc:picChg chg="del">
          <ac:chgData name="Katrina Dodds" userId="d0bbf434-dce8-4c00-bda6-be2a5c3acf34" providerId="ADAL" clId="{A4B61C67-EE78-495F-ADB9-5C6FD92D1E78}" dt="2026-04-12T13:42:26.155" v="53" actId="478"/>
          <ac:picMkLst>
            <pc:docMk/>
            <pc:sldMk cId="1873034050" sldId="256"/>
            <ac:picMk id="118" creationId="{F7F01375-0875-A852-EC7A-0F699D6A43E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377839" y="286899"/>
            <a:ext cx="71281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Animals including Humans– Year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518916" y="1139642"/>
            <a:ext cx="3244788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  <a:cs typeface="Arabic Typesetting" panose="03020402040406030203" pitchFamily="66" charset="-78"/>
              </a:rPr>
              <a:t> </a:t>
            </a: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Living things need food to grow and to be strong and healthy.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 • Plants can make their own food, but animals cannot.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• To stay healthy, humans need to exercise, eat a healthy diet and be hygienic.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 • Animals, including humans, need food, water and air to stay alive.</a:t>
            </a:r>
            <a:endParaRPr lang="en-GB" sz="1200" dirty="0">
              <a:latin typeface="Aravis" panose="020F0504050408030004" pitchFamily="34" charset="0"/>
              <a:ea typeface="Aravis" panose="020F0504050408030004" pitchFamily="34" charset="0"/>
              <a:cs typeface="Arabic Typesetting" panose="03020402040406030203" pitchFamily="66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11648" y="3350011"/>
            <a:ext cx="3244788" cy="2616101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  </a:t>
            </a:r>
            <a:r>
              <a:rPr lang="en-GB" sz="1400" dirty="0"/>
              <a:t>identify that animals, including humans, need the right types and amount of nutrition, and that they cannot make their own food; they get nutrition from what they eat</a:t>
            </a:r>
          </a:p>
          <a:p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identify that humans and some other animals have skeletons and muscles for support, protection and movement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D1ED741A-1196-61DD-9F28-D9983EAE8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6161" y="3771382"/>
            <a:ext cx="4103759" cy="28492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D68B8D-0977-8E8A-4CFB-7383BAE28F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9881" y="2109138"/>
            <a:ext cx="2700471" cy="4620937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419F32A0-8783-F0CE-692A-373A170A6E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7923" y="933230"/>
            <a:ext cx="2700471" cy="27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B37FD6-56C1-433F-BA98-9C7B167FE315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A3C083FF-C55C-41F9-BB95-18BC5C004C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8ECF0A-59CF-4A16-8E37-0EF762BE38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324</TotalTime>
  <Words>133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Aravis</vt:lpstr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Katrina Dodds</cp:lastModifiedBy>
  <cp:revision>11</cp:revision>
  <cp:lastPrinted>2025-02-06T10:31:54Z</cp:lastPrinted>
  <dcterms:created xsi:type="dcterms:W3CDTF">2025-01-23T10:05:23Z</dcterms:created>
  <dcterms:modified xsi:type="dcterms:W3CDTF">2026-04-12T13:44:35Z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