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026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9470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655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35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7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577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551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151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532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765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634495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436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70346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3045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5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984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10/11/2025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041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2468" y="896677"/>
            <a:ext cx="537977" cy="2453513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3487257" y="287022"/>
            <a:ext cx="411292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Our School– Year 1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6" y="1130772"/>
            <a:ext cx="3856650" cy="1384995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avis" panose="020F0504050408030004" pitchFamily="34" charset="0"/>
                <a:ea typeface="Aravis" panose="020F0504050408030004" pitchFamily="34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I go to </a:t>
            </a:r>
            <a:r>
              <a:rPr lang="en-GB" sz="1400" dirty="0" err="1">
                <a:latin typeface="Aravis" panose="020F0504050408030004" pitchFamily="34" charset="0"/>
                <a:ea typeface="Aravis" panose="020F0504050408030004" pitchFamily="34" charset="0"/>
              </a:rPr>
              <a:t>Ingol</a:t>
            </a: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 Community Primary School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err="1">
                <a:latin typeface="Aravis" panose="020F0504050408030004" pitchFamily="34" charset="0"/>
                <a:ea typeface="Aravis" panose="020F0504050408030004" pitchFamily="34" charset="0"/>
              </a:rPr>
              <a:t>Ingol</a:t>
            </a: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 </a:t>
            </a:r>
            <a:r>
              <a:rPr lang="en-GB" sz="1400">
                <a:latin typeface="Aravis" panose="020F0504050408030004" pitchFamily="34" charset="0"/>
                <a:ea typeface="Aravis" panose="020F0504050408030004" pitchFamily="34" charset="0"/>
              </a:rPr>
              <a:t>is located in </a:t>
            </a: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the city of Preston.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I live in England.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988066" y="2752657"/>
            <a:ext cx="3856650" cy="2677656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avis" panose="020F0504050408030004" pitchFamily="34" charset="0"/>
                <a:ea typeface="Aravis" panose="020F0504050408030004" pitchFamily="34" charset="0"/>
              </a:rPr>
              <a:t>At the end of my learning I will:</a:t>
            </a:r>
          </a:p>
          <a:p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Use simple fieldwork and observational skills to study the geography of our school and its grounds </a:t>
            </a:r>
          </a:p>
          <a:p>
            <a:endParaRPr lang="en-GB" sz="1400" dirty="0">
              <a:latin typeface="Aravis" panose="020F0504050408030004" pitchFamily="34" charset="0"/>
              <a:ea typeface="Aravis" panose="020F0504050408030004" pitchFamily="34" charset="0"/>
            </a:endParaRPr>
          </a:p>
          <a:p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Identify the key human and physical features of its surrounding environment.</a:t>
            </a:r>
          </a:p>
          <a:p>
            <a:endParaRPr lang="en-GB" sz="1400" dirty="0">
              <a:latin typeface="Aravis" panose="020F0504050408030004" pitchFamily="34" charset="0"/>
              <a:ea typeface="Aravis" panose="020F0504050408030004" pitchFamily="34" charset="0"/>
            </a:endParaRPr>
          </a:p>
          <a:p>
            <a:r>
              <a:rPr lang="en-GB" sz="1400" dirty="0">
                <a:latin typeface="Aravis" panose="020F0504050408030004" pitchFamily="34" charset="0"/>
                <a:ea typeface="Aravis" panose="020F0504050408030004" pitchFamily="34" charset="0"/>
              </a:rPr>
              <a:t>Use simple compass directions (North, South, East and West) to describe the location and features on a map. </a:t>
            </a:r>
          </a:p>
          <a:p>
            <a:endParaRPr lang="en-GB" sz="1400" b="1" u="sng" dirty="0">
              <a:latin typeface="Twinkl Cursive Looped" panose="02000000000000000000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711866E-FFBB-4508-8F3B-B9381C127D23}"/>
              </a:ext>
            </a:extLst>
          </p:cNvPr>
          <p:cNvGrpSpPr>
            <a:grpSpLocks/>
          </p:cNvGrpSpPr>
          <p:nvPr/>
        </p:nvGrpSpPr>
        <p:grpSpPr bwMode="auto">
          <a:xfrm>
            <a:off x="9482849" y="53736"/>
            <a:ext cx="1676218" cy="1071164"/>
            <a:chOff x="0" y="0"/>
            <a:chExt cx="10281920" cy="9175115"/>
          </a:xfrm>
        </p:grpSpPr>
        <p:sp>
          <p:nvSpPr>
            <p:cNvPr id="13" name="Shape 6">
              <a:extLst>
                <a:ext uri="{FF2B5EF4-FFF2-40B4-BE49-F238E27FC236}">
                  <a16:creationId xmlns:a16="http://schemas.microsoft.com/office/drawing/2014/main" id="{DD3FA4CA-5A0C-4698-BDC8-0D834D5DC4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975C789B-8BD4-4122-95A6-9C453986DB35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E21A728E-4F5A-4211-8DA2-556CF00335D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374B7429-526E-4992-A7D2-A2BD96FAF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8864D4AC-9A8D-47A9-830B-6C08798D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B9FC588B-3DDF-4D4D-8EC6-57545180F92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D7D25DE5-DF52-4083-987C-2B9EE17936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57641D7-201F-4940-A529-FEFB50853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6114F523-1EEF-4AA0-B8E0-F3DED0A44D0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C6EA1440-1090-4753-9381-54038BE649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2AD33DC2-23DB-4909-BBAA-9361424C5764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53434C58-31B0-4F13-AEA4-4600FA986E9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C52EC796-814D-43C3-8B52-6B0CBA3B0F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4D50A328-BDC6-4C51-9CC0-15BC46506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DE840E5C-D3CA-4581-8723-98F317CFB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FEF4849C-2621-471E-AC25-BA4CDA4E4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056C4C2A-48CE-485C-99E2-2BF512D43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5E06F6DD-09E1-451F-AF9A-91157B5AA5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F736078C-FFB0-463C-A285-1FA4A9873C7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08256FE-DAE4-499A-AC7A-0FD53CCA99D4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965E1B19-378A-4728-862D-8886A890F62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C7C61BCD-CB5C-4157-B0D2-CABF8A1BC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D4980D9C-6E67-4913-9D16-1F679B0ECA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489D4B7C-3528-4743-8968-BB1316F43D38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0899FF39-EC8F-49A4-A283-61CD613051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D4B83EB9-D2E2-4BB2-89CB-DCAE448A91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EF12C1B8-EF11-43C8-8B15-7F053AD63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C36D7785-E05E-4262-B875-6517DC3B31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8CA168B0-09D4-41D0-8972-72F859A14187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BFEA2D4-8BE7-4A0D-A3BD-B24482367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CC8D02E8-78D0-4DE2-8355-2F1710CA94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8782D499-DE78-4BB1-B8F3-EBE95D69461C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63A011C7-5260-4579-B558-B520469E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1CCD93AE-30A1-4C00-A216-53C87779062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2749FC09-5F03-4B4B-BA87-0C365C4CFFF7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A7DDC6F8-3140-4C34-8DA7-55FB3B029DBC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64E83D0C-EB54-416D-B9F5-9539959C4320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77BFFB35-6023-42CC-9DF8-6AB6EAF14A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32F6EE13-BBD9-4D9B-AADA-AA2F9E3CDC6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9FF16A37-01CC-4954-AC82-49305FF2171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E426C9EC-38AD-4C55-9919-91A960DE43FC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5BFD8564-1AB1-461F-81E9-889A0D568C46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A5AFBF12-B482-4A2B-8A3D-70EF94BA98D1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9D92A345-BD47-4F5D-85CC-E2E18236345F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C0B529B9-AFE7-4EB4-ABE3-C7AF1017CCE6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0961FF7B-80B8-491D-86E7-8ACEDFE0C871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134F3EB1-3B07-4AFD-80D9-C273A0EF29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1DCDC3FC-DC61-4603-AA8A-95A07D422DD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7B0F675C-615D-4CAD-9C41-3EC9F4AE21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CB425188-0849-4107-8C22-A4CEA050232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1186B46F-1906-4BC6-AEBF-425D0F2AFB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FF12EA69-3A6A-45A5-A462-0BA6D8E1DA0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BE27FC09-9962-49FA-99A9-D0244F718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36C0BA29-AB26-4E6E-8C56-FDFF2E76CC1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C758F15-7021-4D19-97A3-9B42184C53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F6E7BF25-CE69-4C0F-934D-ACA38BB1BA7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9A9EC207-685E-4684-B992-11D6A4859F25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881EB897-6A42-4369-9554-FAAD68CA66D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B51D31D4-2358-4499-BA0C-74B3BFAF1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0D69E1D3-BFA8-4FFC-B661-43C4176B02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9CC70A30-2F24-4C4E-88B8-1311BB86D1B8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74875AE-EB22-487F-9E23-B72A6B6DE7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BA01C17A-3C4A-42DD-83EB-7D847BD35A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89448C8D-2DB3-4A4A-8D05-6B77347916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5537F995-3586-4347-8B8C-60E2C8C0B0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B2CC3A1F-3E17-467A-A3F8-90623A60A35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364D7253-6D06-4BBF-9A1B-4BF61982C6AF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9BC6D78A-3FA6-40A8-9083-6E9739041D5E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1B6ED1F8-7741-4DD6-93C7-98470D56E2A2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F7009672-6591-4656-BAB1-613F34C1F0A5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7E6C9982-B936-411E-81B6-6184134B0B92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07F29C89-D0BF-4CD7-B5B7-918127DE2C3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F81D7A1D-DF0B-4339-A76E-0976F7C0BF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397ADFEE-EF26-44C0-BE69-B6FBA475B703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1022AE66-37AD-4379-9D56-612F43A05ED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5E3542C6-E0EA-4736-9383-CD7FC820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69A9FF42-B830-4298-B8FA-CAD28E1625E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3840213C-844B-4589-8049-BDE7CB5E83C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4906E193-94F0-4E30-A9C3-912098CCF71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55CEBAE8-E72C-4CDF-BDC3-EABF53C3A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3520C2-1964-4C66-806E-7D3FC124F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FC20EB2A-C832-44E5-9F4F-01BF8D064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BBD22995-60ED-4F64-B292-F8AF4E6A4548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22E516C8-AE30-452D-AA17-80C8724319A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FB8A44EC-7676-4D44-B42F-5285C9D0A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D5023717-B644-4FB6-8CF0-489C9DD612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9D6F7548-C483-49E8-A539-A47CF6DBA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D9D49776-7E88-4804-AD7C-C70734E967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15A693EE-8288-46C9-B40A-1D9D834C7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A0FEDAC4-CF05-4A49-A1E0-BF1874EE7532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E2ACDD6A-6818-4DBF-87CD-A34C0C5C6C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2A4A8515-823F-401A-A71E-19F4DFA3B8A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1315DEE1-0F33-423A-BC9F-E5CE53B19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8F009B38-4CBB-4918-AAB6-05E50C0306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1BD23D33-C937-4A57-BB2D-03769C62E31C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53578043-5DA6-4116-A8E6-E796F0C06F0C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D243B3B2-D3F8-4520-A542-B806506FC199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8995BB31-EC3B-490E-BE26-847881946E5F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A41B8D93-971C-41E1-8A50-40D1950DB7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89FE7968-8188-410B-9242-8A4960477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D596AD7C-C265-4419-9908-B5AB198B5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8F476776-767B-541C-D914-4BE30F2491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03558"/>
              </p:ext>
            </p:extLst>
          </p:nvPr>
        </p:nvGraphicFramePr>
        <p:xfrm>
          <a:off x="5002034" y="1124900"/>
          <a:ext cx="6577506" cy="28308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363">
                  <a:extLst>
                    <a:ext uri="{9D8B030D-6E8A-4147-A177-3AD203B41FA5}">
                      <a16:colId xmlns:a16="http://schemas.microsoft.com/office/drawing/2014/main" val="417929853"/>
                    </a:ext>
                  </a:extLst>
                </a:gridCol>
                <a:gridCol w="4444143">
                  <a:extLst>
                    <a:ext uri="{9D8B030D-6E8A-4147-A177-3AD203B41FA5}">
                      <a16:colId xmlns:a16="http://schemas.microsoft.com/office/drawing/2014/main" val="1315466104"/>
                    </a:ext>
                  </a:extLst>
                </a:gridCol>
              </a:tblGrid>
              <a:tr h="357188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Meaning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7884825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Aerial view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view of something from above as a bird would see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4856246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City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place where many people live closely together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6881992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Compass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too that helps you find directions including North, South, East and West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511591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picture or drawing of an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32878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Symbol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An object or image that represents something else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026970"/>
                  </a:ext>
                </a:extLst>
              </a:tr>
              <a:tr h="357188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Plan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Aravis" panose="020F0504050408030004" pitchFamily="34" charset="0"/>
                          <a:ea typeface="Aravis" panose="020F0504050408030004" pitchFamily="34" charset="0"/>
                        </a:rPr>
                        <a:t>A map of an area or room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8975189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962652FE-88A5-4391-A6F6-0EF77367C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5755" y="4115010"/>
            <a:ext cx="2536700" cy="229102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A55F2F-9C63-45D6-9500-2F4B13B82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2416" y="4091485"/>
            <a:ext cx="4239217" cy="244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7AB94D9-BFBC-48A2-9C49-F6C9A332F64A}">
  <ds:schemaRefs>
    <ds:schemaRef ds:uri="http://schemas.microsoft.com/office/2006/metadata/properties"/>
    <ds:schemaRef ds:uri="http://schemas.microsoft.com/office/infopath/2007/PartnerControls"/>
    <ds:schemaRef ds:uri="fe7d9c45-4f31-48a1-aaaf-9b14d98a2c27"/>
    <ds:schemaRef ds:uri="ecb2cf84-6029-4acf-9dbd-6a7eff6c5799"/>
  </ds:schemaRefs>
</ds:datastoreItem>
</file>

<file path=customXml/itemProps2.xml><?xml version="1.0" encoding="utf-8"?>
<ds:datastoreItem xmlns:ds="http://schemas.openxmlformats.org/officeDocument/2006/customXml" ds:itemID="{B3608C35-32AE-4D89-B572-3BA7DC9C27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340583A-1BCF-4E01-A6C9-7813C42AB2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cb2cf84-6029-4acf-9dbd-6a7eff6c5799"/>
    <ds:schemaRef ds:uri="fe7d9c45-4f31-48a1-aaaf-9b14d98a2c2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135</TotalTime>
  <Words>158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Aravis</vt:lpstr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Lucie Murrell</cp:lastModifiedBy>
  <cp:revision>16</cp:revision>
  <dcterms:created xsi:type="dcterms:W3CDTF">2025-01-23T10:05:23Z</dcterms:created>
  <dcterms:modified xsi:type="dcterms:W3CDTF">2025-11-10T12:35:00Z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