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D89FEC-2D53-4264-9D6A-0DC9AD41166F}" v="1" dt="2026-04-12T14:05:08.9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rina Dodds" userId="d0bbf434-dce8-4c00-bda6-be2a5c3acf34" providerId="ADAL" clId="{A4B61C67-EE78-495F-ADB9-5C6FD92D1E78}"/>
    <pc:docChg chg="custSel modSld">
      <pc:chgData name="Katrina Dodds" userId="d0bbf434-dce8-4c00-bda6-be2a5c3acf34" providerId="ADAL" clId="{A4B61C67-EE78-495F-ADB9-5C6FD92D1E78}" dt="2026-04-12T14:07:56.777" v="39" actId="1076"/>
      <pc:docMkLst>
        <pc:docMk/>
      </pc:docMkLst>
      <pc:sldChg chg="addSp delSp modSp mod">
        <pc:chgData name="Katrina Dodds" userId="d0bbf434-dce8-4c00-bda6-be2a5c3acf34" providerId="ADAL" clId="{A4B61C67-EE78-495F-ADB9-5C6FD92D1E78}" dt="2026-04-12T14:07:56.777" v="39" actId="1076"/>
        <pc:sldMkLst>
          <pc:docMk/>
          <pc:sldMk cId="1873034050" sldId="256"/>
        </pc:sldMkLst>
        <pc:spChg chg="mod">
          <ac:chgData name="Katrina Dodds" userId="d0bbf434-dce8-4c00-bda6-be2a5c3acf34" providerId="ADAL" clId="{A4B61C67-EE78-495F-ADB9-5C6FD92D1E78}" dt="2026-04-12T14:05:02.686" v="11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Katrina Dodds" userId="d0bbf434-dce8-4c00-bda6-be2a5c3acf34" providerId="ADAL" clId="{A4B61C67-EE78-495F-ADB9-5C6FD92D1E78}" dt="2026-04-12T14:05:36.393" v="19" actId="255"/>
          <ac:spMkLst>
            <pc:docMk/>
            <pc:sldMk cId="1873034050" sldId="256"/>
            <ac:spMk id="8" creationId="{EF0105E6-BA07-457A-9932-5B2AC69B8D6C}"/>
          </ac:spMkLst>
        </pc:spChg>
        <pc:graphicFrameChg chg="del">
          <ac:chgData name="Katrina Dodds" userId="d0bbf434-dce8-4c00-bda6-be2a5c3acf34" providerId="ADAL" clId="{A4B61C67-EE78-495F-ADB9-5C6FD92D1E78}" dt="2026-04-12T14:06:07.492" v="20" actId="478"/>
          <ac:graphicFrameMkLst>
            <pc:docMk/>
            <pc:sldMk cId="1873034050" sldId="256"/>
            <ac:graphicFrameMk id="7" creationId="{8F476776-767B-541C-D914-4BE30F24919D}"/>
          </ac:graphicFrameMkLst>
        </pc:graphicFrameChg>
        <pc:picChg chg="add mod">
          <ac:chgData name="Katrina Dodds" userId="d0bbf434-dce8-4c00-bda6-be2a5c3acf34" providerId="ADAL" clId="{A4B61C67-EE78-495F-ADB9-5C6FD92D1E78}" dt="2026-04-12T14:06:14.149" v="24" actId="1076"/>
          <ac:picMkLst>
            <pc:docMk/>
            <pc:sldMk cId="1873034050" sldId="256"/>
            <ac:picMk id="6" creationId="{16F26200-C683-19C2-5C61-167795C26E38}"/>
          </ac:picMkLst>
        </pc:picChg>
        <pc:picChg chg="del">
          <ac:chgData name="Katrina Dodds" userId="d0bbf434-dce8-4c00-bda6-be2a5c3acf34" providerId="ADAL" clId="{A4B61C67-EE78-495F-ADB9-5C6FD92D1E78}" dt="2026-04-12T14:06:16.418" v="25" actId="478"/>
          <ac:picMkLst>
            <pc:docMk/>
            <pc:sldMk cId="1873034050" sldId="256"/>
            <ac:picMk id="10" creationId="{1584E07F-CBD7-C7F0-C716-B864B29E2737}"/>
          </ac:picMkLst>
        </pc:picChg>
        <pc:picChg chg="del">
          <ac:chgData name="Katrina Dodds" userId="d0bbf434-dce8-4c00-bda6-be2a5c3acf34" providerId="ADAL" clId="{A4B61C67-EE78-495F-ADB9-5C6FD92D1E78}" dt="2026-04-12T14:06:18.154" v="26" actId="478"/>
          <ac:picMkLst>
            <pc:docMk/>
            <pc:sldMk cId="1873034050" sldId="256"/>
            <ac:picMk id="11" creationId="{7F3B4EE4-367D-3F09-4BD5-C56FF74DA360}"/>
          </ac:picMkLst>
        </pc:picChg>
        <pc:picChg chg="del">
          <ac:chgData name="Katrina Dodds" userId="d0bbf434-dce8-4c00-bda6-be2a5c3acf34" providerId="ADAL" clId="{A4B61C67-EE78-495F-ADB9-5C6FD92D1E78}" dt="2026-04-12T14:06:25.541" v="27" actId="478"/>
          <ac:picMkLst>
            <pc:docMk/>
            <pc:sldMk cId="1873034050" sldId="256"/>
            <ac:picMk id="114" creationId="{678ECE47-6253-2252-7FDE-ACEE80BE2F96}"/>
          </ac:picMkLst>
        </pc:picChg>
        <pc:picChg chg="add mod">
          <ac:chgData name="Katrina Dodds" userId="d0bbf434-dce8-4c00-bda6-be2a5c3acf34" providerId="ADAL" clId="{A4B61C67-EE78-495F-ADB9-5C6FD92D1E78}" dt="2026-04-12T14:06:41.517" v="31" actId="1076"/>
          <ac:picMkLst>
            <pc:docMk/>
            <pc:sldMk cId="1873034050" sldId="256"/>
            <ac:picMk id="115" creationId="{4B24DAA4-5D60-0B7A-6B7F-2B9AF598F3D7}"/>
          </ac:picMkLst>
        </pc:picChg>
        <pc:picChg chg="add mod">
          <ac:chgData name="Katrina Dodds" userId="d0bbf434-dce8-4c00-bda6-be2a5c3acf34" providerId="ADAL" clId="{A4B61C67-EE78-495F-ADB9-5C6FD92D1E78}" dt="2026-04-12T14:07:09.584" v="35" actId="14100"/>
          <ac:picMkLst>
            <pc:docMk/>
            <pc:sldMk cId="1873034050" sldId="256"/>
            <ac:picMk id="117" creationId="{C024571D-BCC6-774D-5740-F9F704933EF4}"/>
          </ac:picMkLst>
        </pc:picChg>
        <pc:picChg chg="add mod">
          <ac:chgData name="Katrina Dodds" userId="d0bbf434-dce8-4c00-bda6-be2a5c3acf34" providerId="ADAL" clId="{A4B61C67-EE78-495F-ADB9-5C6FD92D1E78}" dt="2026-04-12T14:07:56.777" v="39" actId="1076"/>
          <ac:picMkLst>
            <pc:docMk/>
            <pc:sldMk cId="1873034050" sldId="256"/>
            <ac:picMk id="119" creationId="{4AC8042D-EF58-7144-42AF-80CDBB88108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BD12A-F84A-440F-AA59-972D549629B4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90561D-C283-433A-B47F-45064110FB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276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90561D-C283-433A-B47F-45064110FB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985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95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73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45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617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78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486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68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80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29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89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8643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22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6784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974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176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45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8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291712" y="287022"/>
            <a:ext cx="4504055" cy="646331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Ancient Maya– Year 3</a:t>
            </a:r>
            <a:endParaRPr lang="en-GB" sz="3600" b="0" u="sng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853594" y="940272"/>
            <a:ext cx="4029843" cy="212365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u="sng" dirty="0">
                <a:latin typeface="Twinkl Cursive Looped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/>
              </a:rPr>
              <a:t>History is the study of things that have happened in the past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/>
              </a:rPr>
              <a:t>We learn about the past from sources such as diaries, stories, photographs and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/>
              </a:rPr>
              <a:t>We understand what chronological means and how it is an order in time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/>
              </a:rPr>
              <a:t>The world has changed over the course of history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/>
              </a:rPr>
              <a:t>Analyse different sources of evidence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/>
              </a:rPr>
              <a:t>Ask questions based on sources of evidence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/>
              </a:rPr>
              <a:t>Make predictions based on sources of evidence.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410463" y="3154658"/>
            <a:ext cx="4472974" cy="298543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u="sng" dirty="0">
                <a:latin typeface="Twinkl Cursive Looped"/>
              </a:rPr>
              <a:t>At the end of my learning, I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>
                <a:latin typeface="Aravis" panose="020F0504050408030004" pitchFamily="34" charset="0"/>
                <a:ea typeface="Aravis" panose="020F0504050408030004" pitchFamily="34" charset="0"/>
              </a:rPr>
              <a:t>• To understand that there are differences between early and later civilisations.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>
                <a:latin typeface="Aravis" panose="020F0504050408030004" pitchFamily="34" charset="0"/>
                <a:ea typeface="Aravis" panose="020F0504050408030004" pitchFamily="34" charset="0"/>
              </a:rPr>
              <a:t>• To know what life was like in the Ancient Maya civilisation.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>
                <a:latin typeface="Aravis" panose="020F0504050408030004" pitchFamily="34" charset="0"/>
                <a:ea typeface="Aravis" panose="020F0504050408030004" pitchFamily="34" charset="0"/>
              </a:rPr>
              <a:t>• To be aware of the achievements of the Maya.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>
                <a:latin typeface="Aravis" panose="020F0504050408030004" pitchFamily="34" charset="0"/>
                <a:ea typeface="Aravis" panose="020F0504050408030004" pitchFamily="34" charset="0"/>
              </a:rPr>
              <a:t>• To know that there are different theories for the decline of the Maya.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>
                <a:latin typeface="Aravis" panose="020F0504050408030004" pitchFamily="34" charset="0"/>
                <a:ea typeface="Aravis" panose="020F0504050408030004" pitchFamily="34" charset="0"/>
              </a:rPr>
              <a:t> • To compare the Maya to the Anglo Saxons in Britain.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>
                <a:latin typeface="Aravis" panose="020F0504050408030004" pitchFamily="34" charset="0"/>
                <a:ea typeface="Aravis" panose="020F0504050408030004" pitchFamily="34" charset="0"/>
              </a:rPr>
              <a:t> • To know how we know about the Maya.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482849" y="53736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16F26200-C683-19C2-5C61-167795C26E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093" y="1028723"/>
            <a:ext cx="6922262" cy="3817424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4B24DAA4-5D60-0B7A-6B7F-2B9AF598F3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4093" y="4941517"/>
            <a:ext cx="2126963" cy="1759251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C024571D-BCC6-774D-5740-F9F704933E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9721" y="4978193"/>
            <a:ext cx="1820724" cy="1581371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4AC8042D-EF58-7144-42AF-80CDBB8810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31069" y="4885994"/>
            <a:ext cx="1215902" cy="1765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360F4B3-41D4-432D-A420-7A61BE66643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E139310-054C-4DD7-85BD-5C3574F64370}">
  <ds:schemaRefs>
    <ds:schemaRef ds:uri="ecb2cf84-6029-4acf-9dbd-6a7eff6c5799"/>
    <ds:schemaRef ds:uri="fe7d9c45-4f31-48a1-aaaf-9b14d98a2c2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4999901-BD19-4D9A-A866-7FDF60CE78FA}">
  <ds:schemaRefs>
    <ds:schemaRef ds:uri="ecb2cf84-6029-4acf-9dbd-6a7eff6c5799"/>
    <ds:schemaRef ds:uri="fe7d9c45-4f31-48a1-aaaf-9b14d98a2c27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</TotalTime>
  <Words>168</Words>
  <Application>Microsoft Office PowerPoint</Application>
  <PresentationFormat>Widescreen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Aravis</vt:lpstr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Katrina Dodds</cp:lastModifiedBy>
  <cp:revision>3</cp:revision>
  <dcterms:created xsi:type="dcterms:W3CDTF">2025-01-23T10:05:23Z</dcterms:created>
  <dcterms:modified xsi:type="dcterms:W3CDTF">2026-04-12T14:07:57Z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