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162835" y="320465"/>
            <a:ext cx="64700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Everyday materials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4187783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What an object is made from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Identify and name a variety of everyday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Describe some materials using their properties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Group materials together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220636" y="5311023"/>
            <a:ext cx="3771324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 I will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Compare materials and describe why/how they are suitable for particular purposes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Know how materials can be changed by squashing, bending, twisting and stretching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388558"/>
              </p:ext>
            </p:extLst>
          </p:nvPr>
        </p:nvGraphicFramePr>
        <p:xfrm>
          <a:off x="4313560" y="4314548"/>
          <a:ext cx="7280678" cy="2024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1142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029536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40482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Suitability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How appropriate it is for the purpose.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Comparisons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Seeing what is similar and different between two or more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Materials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The thing that objects are made out of.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04822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WOOD                 GLASS            PAPER           FABRIC        PLASTIC       CARDBOARD     METAL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EE8A81F-ABA1-401F-B4CB-087F0491654B}"/>
              </a:ext>
            </a:extLst>
          </p:cNvPr>
          <p:cNvSpPr/>
          <p:nvPr/>
        </p:nvSpPr>
        <p:spPr>
          <a:xfrm rot="20023126">
            <a:off x="510807" y="2646271"/>
            <a:ext cx="1560299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Twisting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8B2A59-70E3-4D08-8C64-2360C5CB2F2D}"/>
              </a:ext>
            </a:extLst>
          </p:cNvPr>
          <p:cNvSpPr/>
          <p:nvPr/>
        </p:nvSpPr>
        <p:spPr>
          <a:xfrm rot="926097">
            <a:off x="2136758" y="3644134"/>
            <a:ext cx="2171824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Suitability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564870" y="71450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FE3DD8A-54B1-4966-BEA4-593D205C275B}"/>
              </a:ext>
            </a:extLst>
          </p:cNvPr>
          <p:cNvSpPr/>
          <p:nvPr/>
        </p:nvSpPr>
        <p:spPr>
          <a:xfrm rot="1184059">
            <a:off x="3068470" y="2748919"/>
            <a:ext cx="18469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Squashing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02CBF07-790E-4090-8377-40E81BB1AE1F}"/>
              </a:ext>
            </a:extLst>
          </p:cNvPr>
          <p:cNvSpPr/>
          <p:nvPr/>
        </p:nvSpPr>
        <p:spPr>
          <a:xfrm rot="20023126">
            <a:off x="546012" y="4279747"/>
            <a:ext cx="1523174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Bending</a:t>
            </a:r>
          </a:p>
        </p:txBody>
      </p:sp>
      <p:pic>
        <p:nvPicPr>
          <p:cNvPr id="3" name="Picture 2" descr="Materials Word Mat">
            <a:extLst>
              <a:ext uri="{FF2B5EF4-FFF2-40B4-BE49-F238E27FC236}">
                <a16:creationId xmlns:a16="http://schemas.microsoft.com/office/drawing/2014/main" id="{CF8C5309-DC6D-44D1-946D-2469AB03A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0" t="2618" r="14510" b="3345"/>
          <a:stretch>
            <a:fillRect/>
          </a:stretch>
        </p:blipFill>
        <p:spPr bwMode="auto">
          <a:xfrm>
            <a:off x="5345516" y="1114936"/>
            <a:ext cx="4024929" cy="300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4799</TotalTime>
  <Words>113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13</cp:revision>
  <cp:lastPrinted>2025-05-01T10:51:49Z</cp:lastPrinted>
  <dcterms:created xsi:type="dcterms:W3CDTF">2025-01-23T10:05:23Z</dcterms:created>
  <dcterms:modified xsi:type="dcterms:W3CDTF">2025-11-10T10:28:10Z</dcterms:modified>
</cp:coreProperties>
</file>