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6A7DD75-072F-4CB4-A1B2-FC079CECDDD9}" v="4" dt="2026-05-30T08:49:17.70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922168BC-06C8-4C61-A211-35586088F07F}"/>
    <pc:docChg chg="undo custSel modSld">
      <pc:chgData name="Ruth Goulding" userId="1a01eaf3-d191-4ab9-beef-7f97a9d42710" providerId="ADAL" clId="{922168BC-06C8-4C61-A211-35586088F07F}" dt="2026-05-30T09:05:34.256" v="1414" actId="14100"/>
      <pc:docMkLst>
        <pc:docMk/>
      </pc:docMkLst>
      <pc:sldChg chg="addSp delSp modSp mod">
        <pc:chgData name="Ruth Goulding" userId="1a01eaf3-d191-4ab9-beef-7f97a9d42710" providerId="ADAL" clId="{922168BC-06C8-4C61-A211-35586088F07F}" dt="2026-05-30T09:05:34.256" v="1414" actId="14100"/>
        <pc:sldMkLst>
          <pc:docMk/>
          <pc:sldMk cId="1873034050" sldId="256"/>
        </pc:sldMkLst>
        <pc:spChg chg="mod">
          <ac:chgData name="Ruth Goulding" userId="1a01eaf3-d191-4ab9-beef-7f97a9d42710" providerId="ADAL" clId="{922168BC-06C8-4C61-A211-35586088F07F}" dt="2026-05-30T08:19:36.220" v="33" actId="20577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Ruth Goulding" userId="1a01eaf3-d191-4ab9-beef-7f97a9d42710" providerId="ADAL" clId="{922168BC-06C8-4C61-A211-35586088F07F}" dt="2026-05-30T09:04:05.855" v="1397" actId="1076"/>
          <ac:spMkLst>
            <pc:docMk/>
            <pc:sldMk cId="1873034050" sldId="256"/>
            <ac:spMk id="5" creationId="{2D998827-D103-448C-9E42-668F38B2EFC5}"/>
          </ac:spMkLst>
        </pc:spChg>
        <pc:spChg chg="mod">
          <ac:chgData name="Ruth Goulding" userId="1a01eaf3-d191-4ab9-beef-7f97a9d42710" providerId="ADAL" clId="{922168BC-06C8-4C61-A211-35586088F07F}" dt="2026-05-30T09:05:10.550" v="1410" actId="14100"/>
          <ac:spMkLst>
            <pc:docMk/>
            <pc:sldMk cId="1873034050" sldId="256"/>
            <ac:spMk id="8" creationId="{EF0105E6-BA07-457A-9932-5B2AC69B8D6C}"/>
          </ac:spMkLst>
        </pc:spChg>
        <pc:graphicFrameChg chg="mod modGraphic">
          <ac:chgData name="Ruth Goulding" userId="1a01eaf3-d191-4ab9-beef-7f97a9d42710" providerId="ADAL" clId="{922168BC-06C8-4C61-A211-35586088F07F}" dt="2026-05-30T09:05:05.881" v="1409" actId="1076"/>
          <ac:graphicFrameMkLst>
            <pc:docMk/>
            <pc:sldMk cId="1873034050" sldId="256"/>
            <ac:graphicFrameMk id="10" creationId="{A179CA38-19D1-4F95-A408-9E1AF51FA0A5}"/>
          </ac:graphicFrameMkLst>
        </pc:graphicFrameChg>
        <pc:picChg chg="del">
          <ac:chgData name="Ruth Goulding" userId="1a01eaf3-d191-4ab9-beef-7f97a9d42710" providerId="ADAL" clId="{922168BC-06C8-4C61-A211-35586088F07F}" dt="2026-05-30T08:20:43.608" v="34" actId="478"/>
          <ac:picMkLst>
            <pc:docMk/>
            <pc:sldMk cId="1873034050" sldId="256"/>
            <ac:picMk id="3" creationId="{01294230-724F-E310-4EBA-78A951ACCA02}"/>
          </ac:picMkLst>
        </pc:picChg>
        <pc:picChg chg="del">
          <ac:chgData name="Ruth Goulding" userId="1a01eaf3-d191-4ab9-beef-7f97a9d42710" providerId="ADAL" clId="{922168BC-06C8-4C61-A211-35586088F07F}" dt="2026-05-30T08:19:12.206" v="0" actId="478"/>
          <ac:picMkLst>
            <pc:docMk/>
            <pc:sldMk cId="1873034050" sldId="256"/>
            <ac:picMk id="6" creationId="{FE3D49DF-238D-5E1B-FB6F-98CC22794CC4}"/>
          </ac:picMkLst>
        </pc:picChg>
        <pc:picChg chg="add mod">
          <ac:chgData name="Ruth Goulding" userId="1a01eaf3-d191-4ab9-beef-7f97a9d42710" providerId="ADAL" clId="{922168BC-06C8-4C61-A211-35586088F07F}" dt="2026-05-30T09:05:34.256" v="1414" actId="14100"/>
          <ac:picMkLst>
            <pc:docMk/>
            <pc:sldMk cId="1873034050" sldId="256"/>
            <ac:picMk id="7" creationId="{8D5B4452-9895-3A60-1F82-53F465584F5C}"/>
          </ac:picMkLst>
        </pc:picChg>
        <pc:picChg chg="add mod">
          <ac:chgData name="Ruth Goulding" userId="1a01eaf3-d191-4ab9-beef-7f97a9d42710" providerId="ADAL" clId="{922168BC-06C8-4C61-A211-35586088F07F}" dt="2026-05-30T09:04:23.236" v="1402" actId="1076"/>
          <ac:picMkLst>
            <pc:docMk/>
            <pc:sldMk cId="1873034050" sldId="256"/>
            <ac:picMk id="9" creationId="{D54660D7-D3EB-13C7-8DFF-31EE1D1F155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305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810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882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462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677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783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233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89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218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3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243971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7640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880806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440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0483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1006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30/05/2026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839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584520" y="162402"/>
            <a:ext cx="45313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RE, </a:t>
            </a:r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Judaism 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– Year 5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330180" y="4080994"/>
            <a:ext cx="2933085" cy="2308324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How the festival of Hanukkah is celebrated.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How the festival of Sukkot is celebrated, including how the Jews build the Sukkah.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That Judaism, like other religions, use stories to teach how followers should live their lives.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How Jewish celebrations are similar and different from their own celebrations.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3263265" y="813902"/>
            <a:ext cx="3774844" cy="286232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At the end of my learning, I will know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The Torah is made up of the first 5 books of the Christian Bible.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How the Torah is Written, handled, stored.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Read and evaluate stories from the Torah, considering their lessons for Jews and how they help guide them.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How the festival of Simchat Torah is celebrated, and the importance of the Torah and Simchat Torah.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Reflect on something that is theirs that they wouldn’t want anyone to touch.  Why?  How can they ensure their wish is followed.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Pupils consider where they get their rules for life from. 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323204"/>
              </p:ext>
            </p:extLst>
          </p:nvPr>
        </p:nvGraphicFramePr>
        <p:xfrm>
          <a:off x="3584520" y="3793620"/>
          <a:ext cx="7049864" cy="2844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5646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5694218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33866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Torah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The most sacred holy book for Jews. It contains the first 5 books of the Hebrew Bible (Genesis, Exodus, Leviticus, Numbers and Deuteronomy)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Simchat Torah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Jewish celebration each year, to mark the completion of the annual Torah reading cycle. Jews enjoy dancing, singing and lots of treats. 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Hakata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Jews march around the synagogue’s central platform while carrying, singing and dancing with the Torah scrolls.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Synagogue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Jewish place of worship, study and community gathering. 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Festival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joyful event/ party to celebrate something special.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Commandments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God’s rule designed to keep believers safe, show love and help everyone get along together. </a:t>
                      </a: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7" name="Picture 6" descr="Shemini Atzeret &amp; Simchat Torah guide ...">
            <a:extLst>
              <a:ext uri="{FF2B5EF4-FFF2-40B4-BE49-F238E27FC236}">
                <a16:creationId xmlns:a16="http://schemas.microsoft.com/office/drawing/2014/main" id="{8D5B4452-9895-3A60-1F82-53F465584F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5797" y="1125073"/>
            <a:ext cx="3372874" cy="2244495"/>
          </a:xfrm>
          <a:prstGeom prst="rect">
            <a:avLst/>
          </a:prstGeom>
        </p:spPr>
      </p:pic>
      <p:pic>
        <p:nvPicPr>
          <p:cNvPr id="9" name="Picture 8" descr="Yom Kippur greeting card template for ...">
            <a:extLst>
              <a:ext uri="{FF2B5EF4-FFF2-40B4-BE49-F238E27FC236}">
                <a16:creationId xmlns:a16="http://schemas.microsoft.com/office/drawing/2014/main" id="{D54660D7-D3EB-13C7-8DFF-31EE1D1F15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891" y="918986"/>
            <a:ext cx="2580374" cy="2580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Custom 1">
      <a:dk1>
        <a:sysClr val="windowText" lastClr="000000"/>
      </a:dk1>
      <a:lt1>
        <a:srgbClr val="FFFFFF"/>
      </a:lt1>
      <a:dk2>
        <a:srgbClr val="2C3C43"/>
      </a:dk2>
      <a:lt2>
        <a:srgbClr val="F0D577"/>
      </a:lt2>
      <a:accent1>
        <a:srgbClr val="FFC000"/>
      </a:accent1>
      <a:accent2>
        <a:srgbClr val="E6B91E"/>
      </a:accent2>
      <a:accent3>
        <a:srgbClr val="FFFF00"/>
      </a:accent3>
      <a:accent4>
        <a:srgbClr val="AF8C13"/>
      </a:accent4>
      <a:accent5>
        <a:srgbClr val="FFCC00"/>
      </a:accent5>
      <a:accent6>
        <a:srgbClr val="FFFF00"/>
      </a:accent6>
      <a:hlink>
        <a:srgbClr val="FFCC00"/>
      </a:hlink>
      <a:folHlink>
        <a:srgbClr val="AF8C13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C8733EC-DBE6-4B56-B165-CC2FE81C72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C7D80DB-1DBA-4985-AFDC-1094153F5F4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56918E5-BCD6-484C-B3E9-6F4F3E983082}">
  <ds:schemaRefs>
    <ds:schemaRef ds:uri="http://purl.org/dc/terms/"/>
    <ds:schemaRef ds:uri="http://schemas.microsoft.com/office/2006/documentManagement/types"/>
    <ds:schemaRef ds:uri="http://www.w3.org/XML/1998/namespace"/>
    <ds:schemaRef ds:uri="fe7d9c45-4f31-48a1-aaaf-9b14d98a2c27"/>
    <ds:schemaRef ds:uri="http://purl.org/dc/elements/1.1/"/>
    <ds:schemaRef ds:uri="ecb2cf84-6029-4acf-9dbd-6a7eff6c5799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123</TotalTime>
  <Words>295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Aravis Med</vt:lpstr>
      <vt:lpstr>Arial</vt:lpstr>
      <vt:lpstr>Trebuchet MS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7</cp:revision>
  <cp:lastPrinted>2025-02-06T10:31:54Z</cp:lastPrinted>
  <dcterms:created xsi:type="dcterms:W3CDTF">2025-01-23T10:05:23Z</dcterms:created>
  <dcterms:modified xsi:type="dcterms:W3CDTF">2026-05-30T09:05:40Z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