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sldIdLst>
    <p:sldId id="256" r:id="rId5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521F69D-0CD0-496E-8D50-C3EA98A26B01}" v="10" dt="2026-04-24T10:02:06.9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th Goulding" userId="1a01eaf3-d191-4ab9-beef-7f97a9d42710" providerId="ADAL" clId="{7A4290A9-D0B8-4B16-9D1F-0E8F5595B096}"/>
    <pc:docChg chg="custSel modSld">
      <pc:chgData name="Ruth Goulding" userId="1a01eaf3-d191-4ab9-beef-7f97a9d42710" providerId="ADAL" clId="{7A4290A9-D0B8-4B16-9D1F-0E8F5595B096}" dt="2026-04-24T10:03:01.673" v="1719" actId="1076"/>
      <pc:docMkLst>
        <pc:docMk/>
      </pc:docMkLst>
      <pc:sldChg chg="addSp delSp modSp mod">
        <pc:chgData name="Ruth Goulding" userId="1a01eaf3-d191-4ab9-beef-7f97a9d42710" providerId="ADAL" clId="{7A4290A9-D0B8-4B16-9D1F-0E8F5595B096}" dt="2026-04-24T10:03:01.673" v="1719" actId="1076"/>
        <pc:sldMkLst>
          <pc:docMk/>
          <pc:sldMk cId="1873034050" sldId="256"/>
        </pc:sldMkLst>
        <pc:spChg chg="mod">
          <ac:chgData name="Ruth Goulding" userId="1a01eaf3-d191-4ab9-beef-7f97a9d42710" providerId="ADAL" clId="{7A4290A9-D0B8-4B16-9D1F-0E8F5595B096}" dt="2026-04-24T10:03:01.673" v="1719" actId="1076"/>
          <ac:spMkLst>
            <pc:docMk/>
            <pc:sldMk cId="1873034050" sldId="256"/>
            <ac:spMk id="5" creationId="{2D998827-D103-448C-9E42-668F38B2EFC5}"/>
          </ac:spMkLst>
        </pc:spChg>
        <pc:spChg chg="add del mod">
          <ac:chgData name="Ruth Goulding" userId="1a01eaf3-d191-4ab9-beef-7f97a9d42710" providerId="ADAL" clId="{7A4290A9-D0B8-4B16-9D1F-0E8F5595B096}" dt="2026-04-24T09:54:31.589" v="1271" actId="478"/>
          <ac:spMkLst>
            <pc:docMk/>
            <pc:sldMk cId="1873034050" sldId="256"/>
            <ac:spMk id="6" creationId="{E965354F-FB5C-547C-5E6B-AF7FC7CBD2FD}"/>
          </ac:spMkLst>
        </pc:spChg>
        <pc:spChg chg="add del mod">
          <ac:chgData name="Ruth Goulding" userId="1a01eaf3-d191-4ab9-beef-7f97a9d42710" providerId="ADAL" clId="{7A4290A9-D0B8-4B16-9D1F-0E8F5595B096}" dt="2026-04-24T10:02:06.937" v="1706" actId="478"/>
          <ac:spMkLst>
            <pc:docMk/>
            <pc:sldMk cId="1873034050" sldId="256"/>
            <ac:spMk id="114" creationId="{26698368-42A2-FFC3-96F7-B185C6B494AF}"/>
          </ac:spMkLst>
        </pc:spChg>
        <pc:graphicFrameChg chg="add del mod">
          <ac:chgData name="Ruth Goulding" userId="1a01eaf3-d191-4ab9-beef-7f97a9d42710" providerId="ADAL" clId="{7A4290A9-D0B8-4B16-9D1F-0E8F5595B096}" dt="2026-04-24T09:54:31.589" v="1271" actId="478"/>
          <ac:graphicFrameMkLst>
            <pc:docMk/>
            <pc:sldMk cId="1873034050" sldId="256"/>
            <ac:graphicFrameMk id="3" creationId="{49C1ADC0-C19C-61FF-AA55-6B08941918A8}"/>
          </ac:graphicFrameMkLst>
        </pc:graphicFrameChg>
        <pc:graphicFrameChg chg="add del mod">
          <ac:chgData name="Ruth Goulding" userId="1a01eaf3-d191-4ab9-beef-7f97a9d42710" providerId="ADAL" clId="{7A4290A9-D0B8-4B16-9D1F-0E8F5595B096}" dt="2026-04-24T10:01:56.317" v="1704" actId="478"/>
          <ac:graphicFrameMkLst>
            <pc:docMk/>
            <pc:sldMk cId="1873034050" sldId="256"/>
            <ac:graphicFrameMk id="7" creationId="{3C24F263-DDE9-BF43-07E3-D67D24812787}"/>
          </ac:graphicFrameMkLst>
        </pc:graphicFrameChg>
        <pc:graphicFrameChg chg="add del mod modGraphic">
          <ac:chgData name="Ruth Goulding" userId="1a01eaf3-d191-4ab9-beef-7f97a9d42710" providerId="ADAL" clId="{7A4290A9-D0B8-4B16-9D1F-0E8F5595B096}" dt="2026-04-24T09:56:41.238" v="1393" actId="478"/>
          <ac:graphicFrameMkLst>
            <pc:docMk/>
            <pc:sldMk cId="1873034050" sldId="256"/>
            <ac:graphicFrameMk id="115" creationId="{04FD449C-2CD6-68AA-5CF8-0F7EA45F6862}"/>
          </ac:graphicFrameMkLst>
        </pc:graphicFrameChg>
        <pc:graphicFrameChg chg="add del mod">
          <ac:chgData name="Ruth Goulding" userId="1a01eaf3-d191-4ab9-beef-7f97a9d42710" providerId="ADAL" clId="{7A4290A9-D0B8-4B16-9D1F-0E8F5595B096}" dt="2026-04-24T10:01:03.215" v="1671" actId="478"/>
          <ac:graphicFrameMkLst>
            <pc:docMk/>
            <pc:sldMk cId="1873034050" sldId="256"/>
            <ac:graphicFrameMk id="116" creationId="{E0C30478-ACC2-B835-9B10-06A4AF0FA260}"/>
          </ac:graphicFrameMkLst>
        </pc:graphicFrameChg>
        <pc:picChg chg="mod">
          <ac:chgData name="Ruth Goulding" userId="1a01eaf3-d191-4ab9-beef-7f97a9d42710" providerId="ADAL" clId="{7A4290A9-D0B8-4B16-9D1F-0E8F5595B096}" dt="2026-04-24T10:02:28.985" v="1708" actId="1076"/>
          <ac:picMkLst>
            <pc:docMk/>
            <pc:sldMk cId="1873034050" sldId="256"/>
            <ac:picMk id="13" creationId="{F804968F-BF92-8AA9-8418-2C7326BD27A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9A98466-F567-3274-B79E-22F9FE296DE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684" b="4251"/>
          <a:stretch>
            <a:fillRect/>
          </a:stretch>
        </p:blipFill>
        <p:spPr>
          <a:xfrm>
            <a:off x="658380" y="643631"/>
            <a:ext cx="2412350" cy="225425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2921242" y="245932"/>
            <a:ext cx="60891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DT Gears and Pulleys– Year 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3280473" y="949206"/>
            <a:ext cx="5327594" cy="1754326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Design purposeful, functional, appealing products for themselves and other users based on a design criteria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Know that mechanisms are a system of parts that work together to create motion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Recall that pneumatic systems can be used as part of a mechanism.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Develop a design criteria from a design brief and generate suitable ideas using thumb nail sketches and exploded diagrams.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435202" y="2919663"/>
            <a:ext cx="3244789" cy="3600986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learning, I will know how to</a:t>
            </a:r>
          </a:p>
          <a:p>
            <a:endParaRPr lang="en-GB" sz="1200" dirty="0">
              <a:latin typeface="Aravis Med" panose="020F0504050408030004" pitchFamily="34" charset="0"/>
              <a:ea typeface="Aravis Med" panose="020F05040504080300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Give examples of machines that use gears and/or pulleys.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Describe how gears and pulleys work and their purpose.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Design and make a gear and pulley system.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Write a problem statement.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Write questions for market research, provide feedback and research market competitors.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Write and use a design brief to guide design.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Evaluate a product against a set of design criteria, provide useful feedback and incorporate changes.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Draw and annotate an eco-gadget bike design.</a:t>
            </a:r>
            <a:endParaRPr lang="en-GB" sz="1200" b="1" u="sng" dirty="0">
              <a:latin typeface="Aravis Med" panose="020F0504050408030004" pitchFamily="34" charset="0"/>
              <a:ea typeface="Aravis Med" panose="020F0504050408030004" pitchFamily="34" charset="0"/>
            </a:endParaRP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3854229"/>
              </p:ext>
            </p:extLst>
          </p:nvPr>
        </p:nvGraphicFramePr>
        <p:xfrm>
          <a:off x="3890865" y="2871204"/>
          <a:ext cx="7975279" cy="36677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6603679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33866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Axle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bar that goes through the centre of a wheel. It allows the wheel(or gear) to spin or turn.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Force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A push or a pull that makes an object move, stop, change speed, or change direction. </a:t>
                      </a:r>
                      <a:endParaRPr lang="en-GB" sz="1200" b="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Input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Putting information, force, or energy into a machine or system.</a:t>
                      </a:r>
                      <a:endParaRPr lang="en-GB" sz="12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Output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The final result, product, action or information that comes </a:t>
                      </a:r>
                      <a:r>
                        <a:rPr lang="en-GB" sz="1200" b="0" i="1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out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 of a machine, system, or process.</a:t>
                      </a:r>
                      <a:endParaRPr lang="en-GB" sz="12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Gear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A round wheel with teeth that locks with other gears to transfer power, speed, or direction in machines.</a:t>
                      </a:r>
                      <a:endParaRPr lang="en-GB" sz="12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703926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Mechanism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A set of moving parts that work together inside a machine to make it do a specific job.</a:t>
                      </a:r>
                      <a:endParaRPr lang="en-GB" sz="12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2382164"/>
                  </a:ext>
                </a:extLst>
              </a:tr>
              <a:tr h="169334"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Pulley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simple machine made of a wheel with a groove for a rope or cable, designed to make lifting heavy objects easier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.</a:t>
                      </a:r>
                      <a:endParaRPr lang="en-GB" sz="12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445169"/>
                  </a:ext>
                </a:extLst>
              </a:tr>
              <a:tr h="169334"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Sustainability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Doing little or no harm to the environment.</a:t>
                      </a:r>
                      <a:endParaRPr lang="en-GB" sz="12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7314641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9830549" y="42302"/>
            <a:ext cx="1521905" cy="816746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F804968F-BF92-8AA9-8418-2C7326BD27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8961" y="1042732"/>
            <a:ext cx="2241691" cy="1704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03a330f0f750a06c5a9489748d90fb4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6cd8fdd7d57a1bfef2a5249ed7c99c5c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AD4328B-6AF5-46D9-A03F-0B321CFB2F4C}">
  <ds:schemaRefs>
    <ds:schemaRef ds:uri="http://schemas.microsoft.com/office/2006/metadata/properties"/>
    <ds:schemaRef ds:uri="http://schemas.microsoft.com/office/infopath/2007/PartnerControls"/>
    <ds:schemaRef ds:uri="fe7d9c45-4f31-48a1-aaaf-9b14d98a2c27"/>
    <ds:schemaRef ds:uri="ecb2cf84-6029-4acf-9dbd-6a7eff6c5799"/>
  </ds:schemaRefs>
</ds:datastoreItem>
</file>

<file path=customXml/itemProps2.xml><?xml version="1.0" encoding="utf-8"?>
<ds:datastoreItem xmlns:ds="http://schemas.openxmlformats.org/officeDocument/2006/customXml" ds:itemID="{700A799B-5B02-4AB4-86EC-80E3456032D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1E3DD0D-7F0F-4D01-BFE1-06E8DE7E93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b2cf84-6029-4acf-9dbd-6a7eff6c5799"/>
    <ds:schemaRef ds:uri="fe7d9c45-4f31-48a1-aaaf-9b14d98a2c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</TotalTime>
  <Words>334</Words>
  <Application>Microsoft Office PowerPoint</Application>
  <PresentationFormat>Widescreen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Aravis Med</vt:lpstr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Ruth Goulding</cp:lastModifiedBy>
  <cp:revision>5</cp:revision>
  <cp:lastPrinted>2025-02-06T10:31:54Z</cp:lastPrinted>
  <dcterms:created xsi:type="dcterms:W3CDTF">2025-01-23T10:05:23Z</dcterms:created>
  <dcterms:modified xsi:type="dcterms:W3CDTF">2026-04-24T10:03:12Z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  <property fmtid="{D5CDD505-2E9C-101B-9397-08002B2CF9AE}" pid="3" name="MediaServiceImageTags">
    <vt:lpwstr/>
  </property>
</Properties>
</file>