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593552" y="258343"/>
            <a:ext cx="50048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Coastal Study – Year 6 </a:t>
            </a:r>
            <a:endParaRPr lang="en-GB" sz="36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8113" y="1129709"/>
            <a:ext cx="3325493" cy="156966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surrounding seas within the UK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Seasonal and weather patterns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Oceans within the world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Where Blackpool is and its human and physical features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Natural disasters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Symbols and keys within maps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08113" y="3789299"/>
            <a:ext cx="2904791" cy="156966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eight points of a compass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to use 4 and 6 figure grid references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Physical and human impacts on coastal erosion and pollution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Ordnance survey map usage and the keys and symbols 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625579"/>
              </p:ext>
            </p:extLst>
          </p:nvPr>
        </p:nvGraphicFramePr>
        <p:xfrm>
          <a:off x="3906423" y="3820537"/>
          <a:ext cx="8157706" cy="2931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5413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5482293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Coastal Erosion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wearing away of the land by the sea, often through powerful waves. 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Coastline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line that forms the boundary between the land and the ocean.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317192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Human Effects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how people's actions, both positive and negative, impact the environment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Physical Effects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 changes that natural processes (like weather, erosion, or earthquakes) have on the Earth's surface and the things that live there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OS Map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maps show physical and human features as symbols. This makes the maps easier to read. Each OS map has a key to show what the symbols mean.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Natural Features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physical elements of the Earth's surface that exist naturally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Grid References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system used to pinpoint a specific location on a map using horizontal and vertical lines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106138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Compass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tool used to find direction, helping you navigate by pointing towards north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37166"/>
                  </a:ext>
                </a:extLst>
              </a:tr>
            </a:tbl>
          </a:graphicData>
        </a:graphic>
      </p:graphicFrame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C58CF98-2FB7-468A-9567-7A6B4D452565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15" name="Shape 6">
              <a:extLst>
                <a:ext uri="{FF2B5EF4-FFF2-40B4-BE49-F238E27FC236}">
                  <a16:creationId xmlns:a16="http://schemas.microsoft.com/office/drawing/2014/main" id="{A18B6DB0-BCE3-4948-B97E-8E4B3C13F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6" name="Shape 7">
              <a:extLst>
                <a:ext uri="{FF2B5EF4-FFF2-40B4-BE49-F238E27FC236}">
                  <a16:creationId xmlns:a16="http://schemas.microsoft.com/office/drawing/2014/main" id="{4283204F-33CC-4243-BFE4-597AD8FB0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7" name="Shape 8">
              <a:extLst>
                <a:ext uri="{FF2B5EF4-FFF2-40B4-BE49-F238E27FC236}">
                  <a16:creationId xmlns:a16="http://schemas.microsoft.com/office/drawing/2014/main" id="{6463D983-0778-48C5-87A2-3201350A0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8" name="Shape 9">
              <a:extLst>
                <a:ext uri="{FF2B5EF4-FFF2-40B4-BE49-F238E27FC236}">
                  <a16:creationId xmlns:a16="http://schemas.microsoft.com/office/drawing/2014/main" id="{81C7A82E-4BB8-44EA-B217-E974F0FF7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9" name="Shape 10">
              <a:extLst>
                <a:ext uri="{FF2B5EF4-FFF2-40B4-BE49-F238E27FC236}">
                  <a16:creationId xmlns:a16="http://schemas.microsoft.com/office/drawing/2014/main" id="{6E1772BD-02E0-46A5-8703-B1B40C4C6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0" name="Shape 11">
              <a:extLst>
                <a:ext uri="{FF2B5EF4-FFF2-40B4-BE49-F238E27FC236}">
                  <a16:creationId xmlns:a16="http://schemas.microsoft.com/office/drawing/2014/main" id="{98C32F39-C696-4762-BD66-82CAD345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1" name="Shape 12">
              <a:extLst>
                <a:ext uri="{FF2B5EF4-FFF2-40B4-BE49-F238E27FC236}">
                  <a16:creationId xmlns:a16="http://schemas.microsoft.com/office/drawing/2014/main" id="{3A4AC923-98B7-4082-991B-233FBAA3E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2" name="Shape 13">
              <a:extLst>
                <a:ext uri="{FF2B5EF4-FFF2-40B4-BE49-F238E27FC236}">
                  <a16:creationId xmlns:a16="http://schemas.microsoft.com/office/drawing/2014/main" id="{D912C1B0-B41F-414C-B366-D44D13620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3" name="Shape 14">
              <a:extLst>
                <a:ext uri="{FF2B5EF4-FFF2-40B4-BE49-F238E27FC236}">
                  <a16:creationId xmlns:a16="http://schemas.microsoft.com/office/drawing/2014/main" id="{1B78960C-FD2A-42DB-8CB5-D4833E96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4" name="Shape 15">
              <a:extLst>
                <a:ext uri="{FF2B5EF4-FFF2-40B4-BE49-F238E27FC236}">
                  <a16:creationId xmlns:a16="http://schemas.microsoft.com/office/drawing/2014/main" id="{BB7CB00B-2F07-48FD-9EE0-F926B5B00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5" name="Shape 16">
              <a:extLst>
                <a:ext uri="{FF2B5EF4-FFF2-40B4-BE49-F238E27FC236}">
                  <a16:creationId xmlns:a16="http://schemas.microsoft.com/office/drawing/2014/main" id="{A0E26496-3416-4197-9DE4-6DE23391F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6" name="Shape 751">
              <a:extLst>
                <a:ext uri="{FF2B5EF4-FFF2-40B4-BE49-F238E27FC236}">
                  <a16:creationId xmlns:a16="http://schemas.microsoft.com/office/drawing/2014/main" id="{947C22AC-4B35-46DE-AB80-35D96E0930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7" name="Shape 18">
              <a:extLst>
                <a:ext uri="{FF2B5EF4-FFF2-40B4-BE49-F238E27FC236}">
                  <a16:creationId xmlns:a16="http://schemas.microsoft.com/office/drawing/2014/main" id="{528A54A0-55C3-48A7-9BAA-F016428914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8" name="Shape 19">
              <a:extLst>
                <a:ext uri="{FF2B5EF4-FFF2-40B4-BE49-F238E27FC236}">
                  <a16:creationId xmlns:a16="http://schemas.microsoft.com/office/drawing/2014/main" id="{8742E4D7-A3DB-46F3-BC1D-895590341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9" name="Shape 20">
              <a:extLst>
                <a:ext uri="{FF2B5EF4-FFF2-40B4-BE49-F238E27FC236}">
                  <a16:creationId xmlns:a16="http://schemas.microsoft.com/office/drawing/2014/main" id="{63374453-9B21-4E25-BA71-F1671B69E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0" name="Shape 21">
              <a:extLst>
                <a:ext uri="{FF2B5EF4-FFF2-40B4-BE49-F238E27FC236}">
                  <a16:creationId xmlns:a16="http://schemas.microsoft.com/office/drawing/2014/main" id="{220DB039-39AC-4370-96DA-147B07DBC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1" name="Shape 22">
              <a:extLst>
                <a:ext uri="{FF2B5EF4-FFF2-40B4-BE49-F238E27FC236}">
                  <a16:creationId xmlns:a16="http://schemas.microsoft.com/office/drawing/2014/main" id="{6F739C54-0F90-4EF0-86EB-AD153F32B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2" name="Shape 23">
              <a:extLst>
                <a:ext uri="{FF2B5EF4-FFF2-40B4-BE49-F238E27FC236}">
                  <a16:creationId xmlns:a16="http://schemas.microsoft.com/office/drawing/2014/main" id="{976B2C10-7D0A-4B77-A44A-FFF5FA68E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3" name="Shape 24">
              <a:extLst>
                <a:ext uri="{FF2B5EF4-FFF2-40B4-BE49-F238E27FC236}">
                  <a16:creationId xmlns:a16="http://schemas.microsoft.com/office/drawing/2014/main" id="{2E6F3551-9C4E-4230-989A-2BD145802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4" name="Shape 25">
              <a:extLst>
                <a:ext uri="{FF2B5EF4-FFF2-40B4-BE49-F238E27FC236}">
                  <a16:creationId xmlns:a16="http://schemas.microsoft.com/office/drawing/2014/main" id="{2C6C5ECB-4645-4E74-B0DD-ED507CE41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5" name="Shape 26">
              <a:extLst>
                <a:ext uri="{FF2B5EF4-FFF2-40B4-BE49-F238E27FC236}">
                  <a16:creationId xmlns:a16="http://schemas.microsoft.com/office/drawing/2014/main" id="{6765837E-FCD4-400B-85DC-536F16DE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6" name="Shape 27">
              <a:extLst>
                <a:ext uri="{FF2B5EF4-FFF2-40B4-BE49-F238E27FC236}">
                  <a16:creationId xmlns:a16="http://schemas.microsoft.com/office/drawing/2014/main" id="{5A42856F-2BB0-45BC-836D-03927537F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7" name="Shape 28">
              <a:extLst>
                <a:ext uri="{FF2B5EF4-FFF2-40B4-BE49-F238E27FC236}">
                  <a16:creationId xmlns:a16="http://schemas.microsoft.com/office/drawing/2014/main" id="{8E288FB0-B7CC-4432-9102-FA94D1B27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8" name="Shape 29">
              <a:extLst>
                <a:ext uri="{FF2B5EF4-FFF2-40B4-BE49-F238E27FC236}">
                  <a16:creationId xmlns:a16="http://schemas.microsoft.com/office/drawing/2014/main" id="{04EB5A83-4A07-48B7-92F0-24FD8A1C3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9" name="Shape 30">
              <a:extLst>
                <a:ext uri="{FF2B5EF4-FFF2-40B4-BE49-F238E27FC236}">
                  <a16:creationId xmlns:a16="http://schemas.microsoft.com/office/drawing/2014/main" id="{017D51A8-6F8D-4733-8A6E-1612ED260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0" name="Shape 31">
              <a:extLst>
                <a:ext uri="{FF2B5EF4-FFF2-40B4-BE49-F238E27FC236}">
                  <a16:creationId xmlns:a16="http://schemas.microsoft.com/office/drawing/2014/main" id="{1306459B-43E4-434F-80BA-E46C1F99E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1" name="Shape 32">
              <a:extLst>
                <a:ext uri="{FF2B5EF4-FFF2-40B4-BE49-F238E27FC236}">
                  <a16:creationId xmlns:a16="http://schemas.microsoft.com/office/drawing/2014/main" id="{F0F16C17-F26E-40D1-9605-2B708316E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2" name="Shape 33">
              <a:extLst>
                <a:ext uri="{FF2B5EF4-FFF2-40B4-BE49-F238E27FC236}">
                  <a16:creationId xmlns:a16="http://schemas.microsoft.com/office/drawing/2014/main" id="{C00E373F-B62E-4189-ACF7-FB7A9C169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3" name="Shape 34">
              <a:extLst>
                <a:ext uri="{FF2B5EF4-FFF2-40B4-BE49-F238E27FC236}">
                  <a16:creationId xmlns:a16="http://schemas.microsoft.com/office/drawing/2014/main" id="{7095C97E-20E1-4493-9B88-970F134DD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4" name="Shape 35">
              <a:extLst>
                <a:ext uri="{FF2B5EF4-FFF2-40B4-BE49-F238E27FC236}">
                  <a16:creationId xmlns:a16="http://schemas.microsoft.com/office/drawing/2014/main" id="{AEF1D532-F63F-41E3-A766-9536D3995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5" name="Shape 36">
              <a:extLst>
                <a:ext uri="{FF2B5EF4-FFF2-40B4-BE49-F238E27FC236}">
                  <a16:creationId xmlns:a16="http://schemas.microsoft.com/office/drawing/2014/main" id="{51FE6813-262D-4036-978F-ED24E8DFC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6" name="Shape 37">
              <a:extLst>
                <a:ext uri="{FF2B5EF4-FFF2-40B4-BE49-F238E27FC236}">
                  <a16:creationId xmlns:a16="http://schemas.microsoft.com/office/drawing/2014/main" id="{037A3623-AA74-44DA-8DC9-58781E9DD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7" name="Shape 38">
              <a:extLst>
                <a:ext uri="{FF2B5EF4-FFF2-40B4-BE49-F238E27FC236}">
                  <a16:creationId xmlns:a16="http://schemas.microsoft.com/office/drawing/2014/main" id="{BF346DF0-5C08-495B-AE95-51BEE67BE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8" name="Shape 39">
              <a:extLst>
                <a:ext uri="{FF2B5EF4-FFF2-40B4-BE49-F238E27FC236}">
                  <a16:creationId xmlns:a16="http://schemas.microsoft.com/office/drawing/2014/main" id="{38AA8565-D6B2-43C9-B981-D6D15A330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9" name="Shape 40">
              <a:extLst>
                <a:ext uri="{FF2B5EF4-FFF2-40B4-BE49-F238E27FC236}">
                  <a16:creationId xmlns:a16="http://schemas.microsoft.com/office/drawing/2014/main" id="{135273C2-E5E9-435F-B41D-B8F39FD5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0" name="Shape 41">
              <a:extLst>
                <a:ext uri="{FF2B5EF4-FFF2-40B4-BE49-F238E27FC236}">
                  <a16:creationId xmlns:a16="http://schemas.microsoft.com/office/drawing/2014/main" id="{6454F01A-63DA-4912-859E-F2AE3377B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1" name="Shape 42">
              <a:extLst>
                <a:ext uri="{FF2B5EF4-FFF2-40B4-BE49-F238E27FC236}">
                  <a16:creationId xmlns:a16="http://schemas.microsoft.com/office/drawing/2014/main" id="{9A6D642E-322A-4E82-88B2-94325A85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2" name="Shape 43">
              <a:extLst>
                <a:ext uri="{FF2B5EF4-FFF2-40B4-BE49-F238E27FC236}">
                  <a16:creationId xmlns:a16="http://schemas.microsoft.com/office/drawing/2014/main" id="{60A3A611-3E99-434B-90C8-D85C2FB95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3" name="Shape 44">
              <a:extLst>
                <a:ext uri="{FF2B5EF4-FFF2-40B4-BE49-F238E27FC236}">
                  <a16:creationId xmlns:a16="http://schemas.microsoft.com/office/drawing/2014/main" id="{94BEDF00-64CA-4910-9C93-5C86DAD0B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4" name="Shape 45">
              <a:extLst>
                <a:ext uri="{FF2B5EF4-FFF2-40B4-BE49-F238E27FC236}">
                  <a16:creationId xmlns:a16="http://schemas.microsoft.com/office/drawing/2014/main" id="{F09B5084-C0D8-4618-A212-39E08E4A0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5" name="Shape 46">
              <a:extLst>
                <a:ext uri="{FF2B5EF4-FFF2-40B4-BE49-F238E27FC236}">
                  <a16:creationId xmlns:a16="http://schemas.microsoft.com/office/drawing/2014/main" id="{E4F0B636-D0D2-4B61-8F95-5D3F863EE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6" name="Shape 47">
              <a:extLst>
                <a:ext uri="{FF2B5EF4-FFF2-40B4-BE49-F238E27FC236}">
                  <a16:creationId xmlns:a16="http://schemas.microsoft.com/office/drawing/2014/main" id="{9259BC36-4860-43E9-A9A4-6B3E2E316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7" name="Shape 48">
              <a:extLst>
                <a:ext uri="{FF2B5EF4-FFF2-40B4-BE49-F238E27FC236}">
                  <a16:creationId xmlns:a16="http://schemas.microsoft.com/office/drawing/2014/main" id="{728D6F87-D25B-4B09-9102-C2093CB84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8" name="Shape 49">
              <a:extLst>
                <a:ext uri="{FF2B5EF4-FFF2-40B4-BE49-F238E27FC236}">
                  <a16:creationId xmlns:a16="http://schemas.microsoft.com/office/drawing/2014/main" id="{820A667F-72CF-4325-B796-DA2E8434C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9" name="Shape 50">
              <a:extLst>
                <a:ext uri="{FF2B5EF4-FFF2-40B4-BE49-F238E27FC236}">
                  <a16:creationId xmlns:a16="http://schemas.microsoft.com/office/drawing/2014/main" id="{F13DFB54-765C-44CA-A0D2-7B726D155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0" name="Shape 51">
              <a:extLst>
                <a:ext uri="{FF2B5EF4-FFF2-40B4-BE49-F238E27FC236}">
                  <a16:creationId xmlns:a16="http://schemas.microsoft.com/office/drawing/2014/main" id="{91BF1073-48B9-449B-BFA0-021D61012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1" name="Shape 52">
              <a:extLst>
                <a:ext uri="{FF2B5EF4-FFF2-40B4-BE49-F238E27FC236}">
                  <a16:creationId xmlns:a16="http://schemas.microsoft.com/office/drawing/2014/main" id="{184E860C-5429-4343-B024-B2C3AEF9E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2" name="Shape 53">
              <a:extLst>
                <a:ext uri="{FF2B5EF4-FFF2-40B4-BE49-F238E27FC236}">
                  <a16:creationId xmlns:a16="http://schemas.microsoft.com/office/drawing/2014/main" id="{6BA73601-72D0-43D5-9E05-883671B23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3" name="Shape 54">
              <a:extLst>
                <a:ext uri="{FF2B5EF4-FFF2-40B4-BE49-F238E27FC236}">
                  <a16:creationId xmlns:a16="http://schemas.microsoft.com/office/drawing/2014/main" id="{70AEF599-DE5A-42E2-8802-5BB90AB9C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4" name="Shape 55">
              <a:extLst>
                <a:ext uri="{FF2B5EF4-FFF2-40B4-BE49-F238E27FC236}">
                  <a16:creationId xmlns:a16="http://schemas.microsoft.com/office/drawing/2014/main" id="{BE15EB5C-56A0-4CC8-9D25-2958E6F26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5" name="Shape 56">
              <a:extLst>
                <a:ext uri="{FF2B5EF4-FFF2-40B4-BE49-F238E27FC236}">
                  <a16:creationId xmlns:a16="http://schemas.microsoft.com/office/drawing/2014/main" id="{46EFF4B5-A527-4D2B-ADFB-980621A99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6" name="Shape 57">
              <a:extLst>
                <a:ext uri="{FF2B5EF4-FFF2-40B4-BE49-F238E27FC236}">
                  <a16:creationId xmlns:a16="http://schemas.microsoft.com/office/drawing/2014/main" id="{CF356C89-976A-4373-8E49-4318FA45F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7" name="Shape 58">
              <a:extLst>
                <a:ext uri="{FF2B5EF4-FFF2-40B4-BE49-F238E27FC236}">
                  <a16:creationId xmlns:a16="http://schemas.microsoft.com/office/drawing/2014/main" id="{F6DF9039-8B1E-48E7-9907-26406E075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8" name="Shape 59">
              <a:extLst>
                <a:ext uri="{FF2B5EF4-FFF2-40B4-BE49-F238E27FC236}">
                  <a16:creationId xmlns:a16="http://schemas.microsoft.com/office/drawing/2014/main" id="{58888A90-F569-4885-BE6F-2419AB0D4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9" name="Shape 60">
              <a:extLst>
                <a:ext uri="{FF2B5EF4-FFF2-40B4-BE49-F238E27FC236}">
                  <a16:creationId xmlns:a16="http://schemas.microsoft.com/office/drawing/2014/main" id="{CD71B07F-5C04-49E5-8EEF-B8095AD2D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0" name="Shape 61">
              <a:extLst>
                <a:ext uri="{FF2B5EF4-FFF2-40B4-BE49-F238E27FC236}">
                  <a16:creationId xmlns:a16="http://schemas.microsoft.com/office/drawing/2014/main" id="{CAE6E055-A057-47C7-9280-6554B4CC2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1" name="Shape 62">
              <a:extLst>
                <a:ext uri="{FF2B5EF4-FFF2-40B4-BE49-F238E27FC236}">
                  <a16:creationId xmlns:a16="http://schemas.microsoft.com/office/drawing/2014/main" id="{93837E93-8324-4C7B-BF5B-03874D678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2" name="Shape 63">
              <a:extLst>
                <a:ext uri="{FF2B5EF4-FFF2-40B4-BE49-F238E27FC236}">
                  <a16:creationId xmlns:a16="http://schemas.microsoft.com/office/drawing/2014/main" id="{2F0799E0-FB47-4012-A370-4E75AD2AD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3" name="Shape 64">
              <a:extLst>
                <a:ext uri="{FF2B5EF4-FFF2-40B4-BE49-F238E27FC236}">
                  <a16:creationId xmlns:a16="http://schemas.microsoft.com/office/drawing/2014/main" id="{03917A0E-173C-4C14-A8FC-20533686B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4" name="Shape 65">
              <a:extLst>
                <a:ext uri="{FF2B5EF4-FFF2-40B4-BE49-F238E27FC236}">
                  <a16:creationId xmlns:a16="http://schemas.microsoft.com/office/drawing/2014/main" id="{AA608FAA-774B-4AEA-8CD6-27C34A044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5" name="Shape 66">
              <a:extLst>
                <a:ext uri="{FF2B5EF4-FFF2-40B4-BE49-F238E27FC236}">
                  <a16:creationId xmlns:a16="http://schemas.microsoft.com/office/drawing/2014/main" id="{F828271D-3058-4F35-BAE2-CFCB588C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6" name="Shape 67">
              <a:extLst>
                <a:ext uri="{FF2B5EF4-FFF2-40B4-BE49-F238E27FC236}">
                  <a16:creationId xmlns:a16="http://schemas.microsoft.com/office/drawing/2014/main" id="{EF492DAC-4415-460A-8783-6F76FC2C1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7" name="Shape 68">
              <a:extLst>
                <a:ext uri="{FF2B5EF4-FFF2-40B4-BE49-F238E27FC236}">
                  <a16:creationId xmlns:a16="http://schemas.microsoft.com/office/drawing/2014/main" id="{889A70AF-7ABD-444D-871A-F92ECCD9C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8" name="Shape 69">
              <a:extLst>
                <a:ext uri="{FF2B5EF4-FFF2-40B4-BE49-F238E27FC236}">
                  <a16:creationId xmlns:a16="http://schemas.microsoft.com/office/drawing/2014/main" id="{21527A63-8D27-4C68-8222-B36310FEAE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9" name="Shape 70">
              <a:extLst>
                <a:ext uri="{FF2B5EF4-FFF2-40B4-BE49-F238E27FC236}">
                  <a16:creationId xmlns:a16="http://schemas.microsoft.com/office/drawing/2014/main" id="{741F63DB-E1AD-475E-AE5B-5140444A5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0" name="Shape 71">
              <a:extLst>
                <a:ext uri="{FF2B5EF4-FFF2-40B4-BE49-F238E27FC236}">
                  <a16:creationId xmlns:a16="http://schemas.microsoft.com/office/drawing/2014/main" id="{566AB044-A027-4D1A-A7A5-DE431A036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181" name="Shape 72">
              <a:extLst>
                <a:ext uri="{FF2B5EF4-FFF2-40B4-BE49-F238E27FC236}">
                  <a16:creationId xmlns:a16="http://schemas.microsoft.com/office/drawing/2014/main" id="{A308FB90-0878-4C07-9708-DE4FCBE62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2" name="Shape 73">
              <a:extLst>
                <a:ext uri="{FF2B5EF4-FFF2-40B4-BE49-F238E27FC236}">
                  <a16:creationId xmlns:a16="http://schemas.microsoft.com/office/drawing/2014/main" id="{ED63DA72-A9E2-4964-A8B4-11062E329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3" name="Shape 74">
              <a:extLst>
                <a:ext uri="{FF2B5EF4-FFF2-40B4-BE49-F238E27FC236}">
                  <a16:creationId xmlns:a16="http://schemas.microsoft.com/office/drawing/2014/main" id="{249D2CA3-3528-4AC9-B560-4D71AC979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4" name="Shape 75">
              <a:extLst>
                <a:ext uri="{FF2B5EF4-FFF2-40B4-BE49-F238E27FC236}">
                  <a16:creationId xmlns:a16="http://schemas.microsoft.com/office/drawing/2014/main" id="{14498EAF-F780-40FF-AE65-6CC75B30F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5" name="Shape 76">
              <a:extLst>
                <a:ext uri="{FF2B5EF4-FFF2-40B4-BE49-F238E27FC236}">
                  <a16:creationId xmlns:a16="http://schemas.microsoft.com/office/drawing/2014/main" id="{2BACA0D1-F8FD-420F-A72E-D9F686F31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6" name="Shape 77">
              <a:extLst>
                <a:ext uri="{FF2B5EF4-FFF2-40B4-BE49-F238E27FC236}">
                  <a16:creationId xmlns:a16="http://schemas.microsoft.com/office/drawing/2014/main" id="{BE8276F7-E56A-451A-8680-1E02964C1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7" name="Shape 78">
              <a:extLst>
                <a:ext uri="{FF2B5EF4-FFF2-40B4-BE49-F238E27FC236}">
                  <a16:creationId xmlns:a16="http://schemas.microsoft.com/office/drawing/2014/main" id="{5914EE4F-610D-4577-8E89-1D67BAB01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8" name="Shape 79">
              <a:extLst>
                <a:ext uri="{FF2B5EF4-FFF2-40B4-BE49-F238E27FC236}">
                  <a16:creationId xmlns:a16="http://schemas.microsoft.com/office/drawing/2014/main" id="{0562CA79-A8F2-4106-B3F9-6E06CF6B2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9" name="Shape 80">
              <a:extLst>
                <a:ext uri="{FF2B5EF4-FFF2-40B4-BE49-F238E27FC236}">
                  <a16:creationId xmlns:a16="http://schemas.microsoft.com/office/drawing/2014/main" id="{CB8AA789-C2FA-4597-988F-023F6FA2FB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0" name="Shape 81">
              <a:extLst>
                <a:ext uri="{FF2B5EF4-FFF2-40B4-BE49-F238E27FC236}">
                  <a16:creationId xmlns:a16="http://schemas.microsoft.com/office/drawing/2014/main" id="{4F4A08FA-E4DC-4F1C-93F2-D6E273447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1" name="Shape 82">
              <a:extLst>
                <a:ext uri="{FF2B5EF4-FFF2-40B4-BE49-F238E27FC236}">
                  <a16:creationId xmlns:a16="http://schemas.microsoft.com/office/drawing/2014/main" id="{F21F1966-2678-4A2F-B15A-9E0CAAFE4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2" name="Shape 83">
              <a:extLst>
                <a:ext uri="{FF2B5EF4-FFF2-40B4-BE49-F238E27FC236}">
                  <a16:creationId xmlns:a16="http://schemas.microsoft.com/office/drawing/2014/main" id="{5C428252-44D5-477B-98DB-F06B7AEDD3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3" name="Shape 84">
              <a:extLst>
                <a:ext uri="{FF2B5EF4-FFF2-40B4-BE49-F238E27FC236}">
                  <a16:creationId xmlns:a16="http://schemas.microsoft.com/office/drawing/2014/main" id="{F7A5065B-5269-4066-8B8B-040D79467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4" name="Shape 85">
              <a:extLst>
                <a:ext uri="{FF2B5EF4-FFF2-40B4-BE49-F238E27FC236}">
                  <a16:creationId xmlns:a16="http://schemas.microsoft.com/office/drawing/2014/main" id="{D0748401-3D86-4C5F-8D73-1CC3F4181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5" name="Shape 86">
              <a:extLst>
                <a:ext uri="{FF2B5EF4-FFF2-40B4-BE49-F238E27FC236}">
                  <a16:creationId xmlns:a16="http://schemas.microsoft.com/office/drawing/2014/main" id="{65F36F90-637B-4E0F-BF45-EB5989832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6" name="Shape 87">
              <a:extLst>
                <a:ext uri="{FF2B5EF4-FFF2-40B4-BE49-F238E27FC236}">
                  <a16:creationId xmlns:a16="http://schemas.microsoft.com/office/drawing/2014/main" id="{4FE72867-A7A0-499A-8427-C0736D6A1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7" name="Shape 88">
              <a:extLst>
                <a:ext uri="{FF2B5EF4-FFF2-40B4-BE49-F238E27FC236}">
                  <a16:creationId xmlns:a16="http://schemas.microsoft.com/office/drawing/2014/main" id="{38A17E57-C2DE-4CCA-8EDB-C2DC8E581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8" name="Shape 89">
              <a:extLst>
                <a:ext uri="{FF2B5EF4-FFF2-40B4-BE49-F238E27FC236}">
                  <a16:creationId xmlns:a16="http://schemas.microsoft.com/office/drawing/2014/main" id="{6182D50F-215A-4B8E-A03C-2333ECFF7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9" name="Shape 90">
              <a:extLst>
                <a:ext uri="{FF2B5EF4-FFF2-40B4-BE49-F238E27FC236}">
                  <a16:creationId xmlns:a16="http://schemas.microsoft.com/office/drawing/2014/main" id="{0A98034C-EAD8-401F-BBFB-4A46968A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0" name="Shape 91">
              <a:extLst>
                <a:ext uri="{FF2B5EF4-FFF2-40B4-BE49-F238E27FC236}">
                  <a16:creationId xmlns:a16="http://schemas.microsoft.com/office/drawing/2014/main" id="{22FB34DA-6037-420E-BBF4-3DF2C07F6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1" name="Shape 92">
              <a:extLst>
                <a:ext uri="{FF2B5EF4-FFF2-40B4-BE49-F238E27FC236}">
                  <a16:creationId xmlns:a16="http://schemas.microsoft.com/office/drawing/2014/main" id="{CCB393F8-65E7-471B-A556-847D59599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2" name="Shape 93">
              <a:extLst>
                <a:ext uri="{FF2B5EF4-FFF2-40B4-BE49-F238E27FC236}">
                  <a16:creationId xmlns:a16="http://schemas.microsoft.com/office/drawing/2014/main" id="{0B06DDCF-F6A4-4BAE-A296-1B2D9F80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3" name="Shape 94">
              <a:extLst>
                <a:ext uri="{FF2B5EF4-FFF2-40B4-BE49-F238E27FC236}">
                  <a16:creationId xmlns:a16="http://schemas.microsoft.com/office/drawing/2014/main" id="{50390173-852A-491F-91E5-229F2F395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4" name="Shape 95">
              <a:extLst>
                <a:ext uri="{FF2B5EF4-FFF2-40B4-BE49-F238E27FC236}">
                  <a16:creationId xmlns:a16="http://schemas.microsoft.com/office/drawing/2014/main" id="{C9F656CB-A38F-4123-AB5F-9DFA59E39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5" name="Shape 96">
              <a:extLst>
                <a:ext uri="{FF2B5EF4-FFF2-40B4-BE49-F238E27FC236}">
                  <a16:creationId xmlns:a16="http://schemas.microsoft.com/office/drawing/2014/main" id="{02DDCF48-1A9D-4023-BAE5-3A68A4F30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6" name="Shape 97">
              <a:extLst>
                <a:ext uri="{FF2B5EF4-FFF2-40B4-BE49-F238E27FC236}">
                  <a16:creationId xmlns:a16="http://schemas.microsoft.com/office/drawing/2014/main" id="{65BFD423-ED83-4487-A51B-8C088F18F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7" name="Shape 98">
              <a:extLst>
                <a:ext uri="{FF2B5EF4-FFF2-40B4-BE49-F238E27FC236}">
                  <a16:creationId xmlns:a16="http://schemas.microsoft.com/office/drawing/2014/main" id="{A93DC81F-A4B8-4424-B3D3-95BD26F3C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8" name="Shape 99">
              <a:extLst>
                <a:ext uri="{FF2B5EF4-FFF2-40B4-BE49-F238E27FC236}">
                  <a16:creationId xmlns:a16="http://schemas.microsoft.com/office/drawing/2014/main" id="{88C2EBCE-D19F-42F9-A36E-6E680783F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9" name="Shape 100">
              <a:extLst>
                <a:ext uri="{FF2B5EF4-FFF2-40B4-BE49-F238E27FC236}">
                  <a16:creationId xmlns:a16="http://schemas.microsoft.com/office/drawing/2014/main" id="{B79EAFC8-EC64-4760-AC52-3B294B0A2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0" name="Shape 101">
              <a:extLst>
                <a:ext uri="{FF2B5EF4-FFF2-40B4-BE49-F238E27FC236}">
                  <a16:creationId xmlns:a16="http://schemas.microsoft.com/office/drawing/2014/main" id="{15FB0496-A6B4-4CA2-B3F3-95383C491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1" name="Shape 102">
              <a:extLst>
                <a:ext uri="{FF2B5EF4-FFF2-40B4-BE49-F238E27FC236}">
                  <a16:creationId xmlns:a16="http://schemas.microsoft.com/office/drawing/2014/main" id="{7BB16532-24D5-4E21-B19F-F62BA4AC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2" name="Shape 103">
              <a:extLst>
                <a:ext uri="{FF2B5EF4-FFF2-40B4-BE49-F238E27FC236}">
                  <a16:creationId xmlns:a16="http://schemas.microsoft.com/office/drawing/2014/main" id="{0EE6C269-B122-4F09-85BC-CDC0F5A72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3" name="Shape 104">
              <a:extLst>
                <a:ext uri="{FF2B5EF4-FFF2-40B4-BE49-F238E27FC236}">
                  <a16:creationId xmlns:a16="http://schemas.microsoft.com/office/drawing/2014/main" id="{39B183B4-270E-44A1-AADF-508FDCE8B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4" name="Shape 105">
              <a:extLst>
                <a:ext uri="{FF2B5EF4-FFF2-40B4-BE49-F238E27FC236}">
                  <a16:creationId xmlns:a16="http://schemas.microsoft.com/office/drawing/2014/main" id="{61CDF90F-6563-47D5-855E-45646DEA2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5" name="Shape 106">
              <a:extLst>
                <a:ext uri="{FF2B5EF4-FFF2-40B4-BE49-F238E27FC236}">
                  <a16:creationId xmlns:a16="http://schemas.microsoft.com/office/drawing/2014/main" id="{A8F64606-6625-4E58-9ABA-D6AB7C7C3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Exploring the UK's coasts | KS2 Geography | Year 5 and Year 6 - BBC Bitesize">
            <a:extLst>
              <a:ext uri="{FF2B5EF4-FFF2-40B4-BE49-F238E27FC236}">
                <a16:creationId xmlns:a16="http://schemas.microsoft.com/office/drawing/2014/main" id="{313BB8E0-D077-4020-A704-3DB032B84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885" y="1044487"/>
            <a:ext cx="2363556" cy="132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traditional British seaside resort - Changing pattern and nature of  tourism - Eduqas - GCSE Geography Revision - Eduqas - BBC Bitesize">
            <a:extLst>
              <a:ext uri="{FF2B5EF4-FFF2-40B4-BE49-F238E27FC236}">
                <a16:creationId xmlns:a16="http://schemas.microsoft.com/office/drawing/2014/main" id="{4C551B90-D962-4217-BEBB-E7A6DD4DC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751" y="2266059"/>
            <a:ext cx="2556444" cy="143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xploring the UK's coasts | KS2 Geography | Year 5 and Year 6 - BBC Bitesize">
            <a:extLst>
              <a:ext uri="{FF2B5EF4-FFF2-40B4-BE49-F238E27FC236}">
                <a16:creationId xmlns:a16="http://schemas.microsoft.com/office/drawing/2014/main" id="{1F6509E5-6386-4843-9501-7F256334F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874" y="1703079"/>
            <a:ext cx="2556444" cy="143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</TotalTime>
  <Words>237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14</cp:revision>
  <dcterms:created xsi:type="dcterms:W3CDTF">2025-01-23T10:05:23Z</dcterms:created>
  <dcterms:modified xsi:type="dcterms:W3CDTF">2025-06-09T16:02:14Z</dcterms:modified>
</cp:coreProperties>
</file>