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A7E566-4F4D-4464-B2EB-44B6403FE694}" v="43" dt="2026-04-09T20:22:49.4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undo custSel modSld">
      <pc:chgData name="Ruth Goulding" userId="1a01eaf3-d191-4ab9-beef-7f97a9d42710" providerId="ADAL" clId="{7A4290A9-D0B8-4B16-9D1F-0E8F5595B096}" dt="2026-04-09T20:22:53.146" v="521" actId="1076"/>
      <pc:docMkLst>
        <pc:docMk/>
      </pc:docMkLst>
      <pc:sldChg chg="addSp delSp modSp mod">
        <pc:chgData name="Ruth Goulding" userId="1a01eaf3-d191-4ab9-beef-7f97a9d42710" providerId="ADAL" clId="{7A4290A9-D0B8-4B16-9D1F-0E8F5595B096}" dt="2026-04-09T20:22:53.146" v="521" actId="1076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6-04-09T19:49:09.077" v="3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7A4290A9-D0B8-4B16-9D1F-0E8F5595B096}" dt="2026-04-09T20:21:42.183" v="502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7A4290A9-D0B8-4B16-9D1F-0E8F5595B096}" dt="2026-04-09T20:21:45.295" v="503" actId="1076"/>
          <ac:spMkLst>
            <pc:docMk/>
            <pc:sldMk cId="1873034050" sldId="256"/>
            <ac:spMk id="8" creationId="{EF0105E6-BA07-457A-9932-5B2AC69B8D6C}"/>
          </ac:spMkLst>
        </pc:spChg>
        <pc:spChg chg="add mod">
          <ac:chgData name="Ruth Goulding" userId="1a01eaf3-d191-4ab9-beef-7f97a9d42710" providerId="ADAL" clId="{7A4290A9-D0B8-4B16-9D1F-0E8F5595B096}" dt="2026-04-09T20:15:29.707" v="438" actId="1076"/>
          <ac:spMkLst>
            <pc:docMk/>
            <pc:sldMk cId="1873034050" sldId="256"/>
            <ac:spMk id="10" creationId="{2883E83F-4B11-E65F-3765-658EA08E8096}"/>
          </ac:spMkLst>
        </pc:spChg>
        <pc:spChg chg="mod">
          <ac:chgData name="Ruth Goulding" userId="1a01eaf3-d191-4ab9-beef-7f97a9d42710" providerId="ADAL" clId="{7A4290A9-D0B8-4B16-9D1F-0E8F5595B096}" dt="2026-04-09T20:19:41.534" v="466" actId="1076"/>
          <ac:spMkLst>
            <pc:docMk/>
            <pc:sldMk cId="1873034050" sldId="256"/>
            <ac:spMk id="11" creationId="{671C42DC-D6BD-9EB8-B55E-77B816C9952A}"/>
          </ac:spMkLst>
        </pc:spChg>
        <pc:spChg chg="mod">
          <ac:chgData name="Ruth Goulding" userId="1a01eaf3-d191-4ab9-beef-7f97a9d42710" providerId="ADAL" clId="{7A4290A9-D0B8-4B16-9D1F-0E8F5595B096}" dt="2026-04-09T20:22:06.721" v="510" actId="1076"/>
          <ac:spMkLst>
            <pc:docMk/>
            <pc:sldMk cId="1873034050" sldId="256"/>
            <ac:spMk id="114" creationId="{3CD2DEC4-85F4-12B4-340E-20EA6A45D74F}"/>
          </ac:spMkLst>
        </pc:spChg>
        <pc:spChg chg="mod ord">
          <ac:chgData name="Ruth Goulding" userId="1a01eaf3-d191-4ab9-beef-7f97a9d42710" providerId="ADAL" clId="{7A4290A9-D0B8-4B16-9D1F-0E8F5595B096}" dt="2026-04-09T20:14:24.526" v="424" actId="1076"/>
          <ac:spMkLst>
            <pc:docMk/>
            <pc:sldMk cId="1873034050" sldId="256"/>
            <ac:spMk id="115" creationId="{2A12194B-EAE4-BCE1-E6B7-52F2903D4293}"/>
          </ac:spMkLst>
        </pc:spChg>
        <pc:spChg chg="mod">
          <ac:chgData name="Ruth Goulding" userId="1a01eaf3-d191-4ab9-beef-7f97a9d42710" providerId="ADAL" clId="{7A4290A9-D0B8-4B16-9D1F-0E8F5595B096}" dt="2026-04-09T20:22:46.682" v="519" actId="1076"/>
          <ac:spMkLst>
            <pc:docMk/>
            <pc:sldMk cId="1873034050" sldId="256"/>
            <ac:spMk id="121" creationId="{68EFBCC6-A2B8-4D9D-8B98-3184A47789BB}"/>
          </ac:spMkLst>
        </pc:spChg>
        <pc:spChg chg="mod">
          <ac:chgData name="Ruth Goulding" userId="1a01eaf3-d191-4ab9-beef-7f97a9d42710" providerId="ADAL" clId="{7A4290A9-D0B8-4B16-9D1F-0E8F5595B096}" dt="2026-04-09T20:22:36.137" v="516" actId="1076"/>
          <ac:spMkLst>
            <pc:docMk/>
            <pc:sldMk cId="1873034050" sldId="256"/>
            <ac:spMk id="124" creationId="{75E5B3AB-9F8D-48AD-8241-C92DB5C48C8F}"/>
          </ac:spMkLst>
        </pc:spChg>
        <pc:graphicFrameChg chg="add del mod modGraphic">
          <ac:chgData name="Ruth Goulding" userId="1a01eaf3-d191-4ab9-beef-7f97a9d42710" providerId="ADAL" clId="{7A4290A9-D0B8-4B16-9D1F-0E8F5595B096}" dt="2026-04-09T19:50:36.354" v="11" actId="478"/>
          <ac:graphicFrameMkLst>
            <pc:docMk/>
            <pc:sldMk cId="1873034050" sldId="256"/>
            <ac:graphicFrameMk id="6" creationId="{4B24DDB5-7A1E-4DCF-B3C9-E18F8C84869E}"/>
          </ac:graphicFrameMkLst>
        </pc:graphicFrameChg>
        <pc:graphicFrameChg chg="mod modGraphic">
          <ac:chgData name="Ruth Goulding" userId="1a01eaf3-d191-4ab9-beef-7f97a9d42710" providerId="ADAL" clId="{7A4290A9-D0B8-4B16-9D1F-0E8F5595B096}" dt="2026-04-09T20:22:53.146" v="521" actId="1076"/>
          <ac:graphicFrameMkLst>
            <pc:docMk/>
            <pc:sldMk cId="1873034050" sldId="256"/>
            <ac:graphicFrameMk id="7" creationId="{8F476776-767B-541C-D914-4BE30F24919D}"/>
          </ac:graphicFrameMkLst>
        </pc:graphicFrameChg>
        <pc:graphicFrameChg chg="add del mod modGraphic">
          <ac:chgData name="Ruth Goulding" userId="1a01eaf3-d191-4ab9-beef-7f97a9d42710" providerId="ADAL" clId="{7A4290A9-D0B8-4B16-9D1F-0E8F5595B096}" dt="2026-04-09T19:52:10.820" v="132" actId="478"/>
          <ac:graphicFrameMkLst>
            <pc:docMk/>
            <pc:sldMk cId="1873034050" sldId="256"/>
            <ac:graphicFrameMk id="9" creationId="{333A4E65-0904-396E-30AC-55338A7B5D99}"/>
          </ac:graphicFrameMkLst>
        </pc:graphicFrameChg>
        <pc:picChg chg="del">
          <ac:chgData name="Ruth Goulding" userId="1a01eaf3-d191-4ab9-beef-7f97a9d42710" providerId="ADAL" clId="{7A4290A9-D0B8-4B16-9D1F-0E8F5595B096}" dt="2026-04-09T19:49:00.422" v="0" actId="478"/>
          <ac:picMkLst>
            <pc:docMk/>
            <pc:sldMk cId="1873034050" sldId="256"/>
            <ac:picMk id="3" creationId="{A384686F-71A7-4AA8-BFB1-DF5FE901CB3A}"/>
          </ac:picMkLst>
        </pc:picChg>
        <pc:picChg chg="del">
          <ac:chgData name="Ruth Goulding" userId="1a01eaf3-d191-4ab9-beef-7f97a9d42710" providerId="ADAL" clId="{7A4290A9-D0B8-4B16-9D1F-0E8F5595B096}" dt="2026-04-09T19:49:03.626" v="2" actId="478"/>
          <ac:picMkLst>
            <pc:docMk/>
            <pc:sldMk cId="1873034050" sldId="256"/>
            <ac:picMk id="116" creationId="{513D6828-5D4E-4A87-85CE-679780EE5E9C}"/>
          </ac:picMkLst>
        </pc:picChg>
        <pc:picChg chg="del">
          <ac:chgData name="Ruth Goulding" userId="1a01eaf3-d191-4ab9-beef-7f97a9d42710" providerId="ADAL" clId="{7A4290A9-D0B8-4B16-9D1F-0E8F5595B096}" dt="2026-04-09T19:49:01.916" v="1" actId="478"/>
          <ac:picMkLst>
            <pc:docMk/>
            <pc:sldMk cId="1873034050" sldId="256"/>
            <ac:picMk id="119" creationId="{60587FFB-982C-43FF-BE28-3FBA9647D68C}"/>
          </ac:picMkLst>
        </pc:picChg>
        <pc:picChg chg="add del mod">
          <ac:chgData name="Ruth Goulding" userId="1a01eaf3-d191-4ab9-beef-7f97a9d42710" providerId="ADAL" clId="{7A4290A9-D0B8-4B16-9D1F-0E8F5595B096}" dt="2026-04-09T20:08:37.863" v="406" actId="478"/>
          <ac:picMkLst>
            <pc:docMk/>
            <pc:sldMk cId="1873034050" sldId="256"/>
            <ac:picMk id="1026" creationId="{8A6A8D1D-112B-D8FF-9243-DDB50142D8B9}"/>
          </ac:picMkLst>
        </pc:picChg>
        <pc:picChg chg="add mod">
          <ac:chgData name="Ruth Goulding" userId="1a01eaf3-d191-4ab9-beef-7f97a9d42710" providerId="ADAL" clId="{7A4290A9-D0B8-4B16-9D1F-0E8F5595B096}" dt="2026-04-09T20:22:49.449" v="520" actId="1076"/>
          <ac:picMkLst>
            <pc:docMk/>
            <pc:sldMk cId="1873034050" sldId="256"/>
            <ac:picMk id="1028" creationId="{D0683884-4898-12B9-3E79-9B3842623E37}"/>
          </ac:picMkLst>
        </pc:picChg>
        <pc:picChg chg="add mod">
          <ac:chgData name="Ruth Goulding" userId="1a01eaf3-d191-4ab9-beef-7f97a9d42710" providerId="ADAL" clId="{7A4290A9-D0B8-4B16-9D1F-0E8F5595B096}" dt="2026-04-09T20:21:48.642" v="504" actId="1076"/>
          <ac:picMkLst>
            <pc:docMk/>
            <pc:sldMk cId="1873034050" sldId="256"/>
            <ac:picMk id="1030" creationId="{744576D0-A0C8-BEF2-366B-15D762BAF5C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77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277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15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5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025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882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575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06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71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781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1378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195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491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218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4215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56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45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185851" y="287022"/>
            <a:ext cx="67157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Health and Well Being – PSHE </a:t>
            </a:r>
            <a:r>
              <a:rPr lang="en-GB" sz="32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 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280111" y="3426011"/>
            <a:ext cx="2817817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Maintaining a balanced lifestyle; oral hygiene and dental care.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Health choices and habits; what affects</a:t>
            </a:r>
          </a:p>
          <a:p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    feelings; expressing feelings.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Personal strengths and achievements; managing and reframing setbacks.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Risks and hazards; safety in the local environment and unfamiliar places.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759251" y="4252258"/>
            <a:ext cx="3164617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Healthy sleep habits; sun safety; medicines, vaccinations, immunisations and allergies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Physical and emotional changes in puberty; external genitalia; personal hygiene routines; support with puberty.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Keeping safe in different situations, including responding in emergencies and first aid.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342558"/>
              </p:ext>
            </p:extLst>
          </p:nvPr>
        </p:nvGraphicFramePr>
        <p:xfrm>
          <a:off x="650323" y="948317"/>
          <a:ext cx="6514133" cy="2368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677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52904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Puberty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time in life when a child’s body begins to develop and change into an adult body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Genitalia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parts of the body on the outside, between the legs, that are different between boys and girls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. ’Private’ body parts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Immunisation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Putting a substance (vaccine) into your body so that it can learn to fight infections.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Allergy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when someone’s immune system gets confused and tries to fight things that are actually safe and harmless, such as pollen, pet fur, or certain foods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671C42DC-D6BD-9EB8-B55E-77B816C9952A}"/>
              </a:ext>
            </a:extLst>
          </p:cNvPr>
          <p:cNvSpPr/>
          <p:nvPr/>
        </p:nvSpPr>
        <p:spPr>
          <a:xfrm>
            <a:off x="465164" y="5949617"/>
            <a:ext cx="2532937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Risky Situations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CD2DEC4-85F4-12B4-340E-20EA6A45D74F}"/>
              </a:ext>
            </a:extLst>
          </p:cNvPr>
          <p:cNvSpPr/>
          <p:nvPr/>
        </p:nvSpPr>
        <p:spPr>
          <a:xfrm>
            <a:off x="7659320" y="1003362"/>
            <a:ext cx="1364477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Puberty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68EFBCC6-A2B8-4D9D-8B98-3184A47789BB}"/>
              </a:ext>
            </a:extLst>
          </p:cNvPr>
          <p:cNvSpPr txBox="1"/>
          <p:nvPr/>
        </p:nvSpPr>
        <p:spPr>
          <a:xfrm>
            <a:off x="3803680" y="3594348"/>
            <a:ext cx="234964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Sleep Routine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5E5B3AB-9F8D-48AD-8241-C92DB5C48C8F}"/>
              </a:ext>
            </a:extLst>
          </p:cNvPr>
          <p:cNvSpPr txBox="1"/>
          <p:nvPr/>
        </p:nvSpPr>
        <p:spPr>
          <a:xfrm>
            <a:off x="10065787" y="5314087"/>
            <a:ext cx="182358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Sun Safety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avis" panose="020F0504050408030004" pitchFamily="34" charset="0"/>
              <a:ea typeface="Aravis" panose="020F05040504080300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83E83F-4B11-E65F-3765-658EA08E8096}"/>
              </a:ext>
            </a:extLst>
          </p:cNvPr>
          <p:cNvSpPr/>
          <p:nvPr/>
        </p:nvSpPr>
        <p:spPr>
          <a:xfrm>
            <a:off x="9795118" y="1444483"/>
            <a:ext cx="1405770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First Aid</a:t>
            </a:r>
          </a:p>
        </p:txBody>
      </p:sp>
      <p:pic>
        <p:nvPicPr>
          <p:cNvPr id="1028" name="Picture 4" descr="Sun safety tips with sun character for kids. Vector hand drawn cartoon  poster. 8730939 Vector Art at Vecteezy">
            <a:extLst>
              <a:ext uri="{FF2B5EF4-FFF2-40B4-BE49-F238E27FC236}">
                <a16:creationId xmlns:a16="http://schemas.microsoft.com/office/drawing/2014/main" id="{D0683884-4898-12B9-3E79-9B3842623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965" y="1706093"/>
            <a:ext cx="2349644" cy="234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ood habits for kids | Good habits |Good habits and bad habits|Good habit  |Personal hygiene for kids">
            <a:extLst>
              <a:ext uri="{FF2B5EF4-FFF2-40B4-BE49-F238E27FC236}">
                <a16:creationId xmlns:a16="http://schemas.microsoft.com/office/drawing/2014/main" id="{744576D0-A0C8-BEF2-366B-15D762BAF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181" y="4404049"/>
            <a:ext cx="3234644" cy="182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Rectangle 114">
            <a:extLst>
              <a:ext uri="{FF2B5EF4-FFF2-40B4-BE49-F238E27FC236}">
                <a16:creationId xmlns:a16="http://schemas.microsoft.com/office/drawing/2014/main" id="{2A12194B-EAE4-BCE1-E6B7-52F2903D4293}"/>
              </a:ext>
            </a:extLst>
          </p:cNvPr>
          <p:cNvSpPr/>
          <p:nvPr/>
        </p:nvSpPr>
        <p:spPr>
          <a:xfrm>
            <a:off x="10522085" y="2981190"/>
            <a:ext cx="1389804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Hygiene</a:t>
            </a:r>
          </a:p>
        </p:txBody>
      </p: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735B4A-4A09-4C6F-9795-28A63FE0BE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6B335B-7434-48E0-97EC-A9FF8917EF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D1CF619-48FD-4DAD-97CD-E1EA6239EA9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218</TotalTime>
  <Words>224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</vt:lpstr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19</cp:revision>
  <dcterms:created xsi:type="dcterms:W3CDTF">2025-01-23T10:05:23Z</dcterms:created>
  <dcterms:modified xsi:type="dcterms:W3CDTF">2026-04-09T20:22:55Z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