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6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9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8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098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065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258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364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702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724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5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545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93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816777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855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771521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8046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575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737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26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006805" y="287022"/>
            <a:ext cx="50738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Island Homes </a:t>
            </a:r>
            <a:r>
              <a:rPr lang="en-GB" sz="360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– Year 1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793194" y="1470249"/>
            <a:ext cx="3701500" cy="102611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b="1" dirty="0"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Things I should already know: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How</a:t>
            </a:r>
            <a:r>
              <a:rPr lang="en-GB" sz="1400" b="1" dirty="0"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400" dirty="0"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to read a simple map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How to read directions on a compass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793194" y="2999493"/>
            <a:ext cx="3701500" cy="329006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b="1" dirty="0"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At the end of my learning I will: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Be able to describe and use symbols on a map to represent features of an island.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Understand that the UK is a group of islands and be able to locate England, Scotland, Wales and Northern Ireland on a map. 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Be able to write a fact file about island life.</a:t>
            </a:r>
            <a:endParaRPr lang="en-GB" sz="1400" b="1" u="sng" dirty="0">
              <a:latin typeface="Twinkl Cursive Looped" panose="02000000000000000000" pitchFamily="2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10864705" y="107200"/>
            <a:ext cx="1150553" cy="1020220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9066428"/>
              </p:ext>
            </p:extLst>
          </p:nvPr>
        </p:nvGraphicFramePr>
        <p:xfrm>
          <a:off x="5260859" y="1358570"/>
          <a:ext cx="6136794" cy="32859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421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4146373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27853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2785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Island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 piece of land surrounded by water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2785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 picture or drawing of an area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2785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Globe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 3-D model of the Earth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511591"/>
                  </a:ext>
                </a:extLst>
              </a:tr>
              <a:tr h="32785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An image that represents something else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2785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Feature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An aspect of something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406061"/>
                  </a:ext>
                </a:extLst>
              </a:tr>
              <a:tr h="32785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Coast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Where the land meets the sea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  <a:tr h="32785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The surroundings of an area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975189"/>
                  </a:ext>
                </a:extLst>
              </a:tr>
              <a:tr h="32785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Isolated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An island cut off from the mainland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895998"/>
                  </a:ext>
                </a:extLst>
              </a:tr>
              <a:tr h="32785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Deserted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902030302020204" pitchFamily="66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An island with no people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8353979"/>
                  </a:ext>
                </a:extLst>
              </a:tr>
            </a:tbl>
          </a:graphicData>
        </a:graphic>
      </p:graphicFrame>
      <p:pic>
        <p:nvPicPr>
          <p:cNvPr id="116" name="Picture 115" descr="A map of a game&#10;&#10;Description automatically generated">
            <a:extLst>
              <a:ext uri="{FF2B5EF4-FFF2-40B4-BE49-F238E27FC236}">
                <a16:creationId xmlns:a16="http://schemas.microsoft.com/office/drawing/2014/main" id="{2DEECDFD-9971-9A96-5411-0D27A054A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739" y="4765917"/>
            <a:ext cx="4127500" cy="1981200"/>
          </a:xfrm>
          <a:prstGeom prst="rect">
            <a:avLst/>
          </a:prstGeom>
        </p:spPr>
      </p:pic>
      <p:pic>
        <p:nvPicPr>
          <p:cNvPr id="120" name="Picture 119" descr="A map of a treasure island&#10;&#10;Description automatically generated">
            <a:extLst>
              <a:ext uri="{FF2B5EF4-FFF2-40B4-BE49-F238E27FC236}">
                <a16:creationId xmlns:a16="http://schemas.microsoft.com/office/drawing/2014/main" id="{0244E12D-A83E-AFE6-1D76-AAFA659794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7"/>
          <a:stretch/>
        </p:blipFill>
        <p:spPr>
          <a:xfrm>
            <a:off x="5376500" y="4965971"/>
            <a:ext cx="2312238" cy="1605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7AB94D9-BFBC-48A2-9C49-F6C9A332F64A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72ED8D7A-AAC4-4742-9EB4-614E4AE96472}"/>
</file>

<file path=customXml/itemProps3.xml><?xml version="1.0" encoding="utf-8"?>
<ds:datastoreItem xmlns:ds="http://schemas.openxmlformats.org/officeDocument/2006/customXml" ds:itemID="{B3608C35-32AE-4D89-B572-3BA7DC9C278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184</TotalTime>
  <Words>152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Comic Sans MS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Lucie Murrell</cp:lastModifiedBy>
  <cp:revision>18</cp:revision>
  <cp:lastPrinted>2026-02-27T12:27:30Z</cp:lastPrinted>
  <dcterms:created xsi:type="dcterms:W3CDTF">2025-01-23T10:05:23Z</dcterms:created>
  <dcterms:modified xsi:type="dcterms:W3CDTF">2026-02-27T15:37:26Z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