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4031975" y="286899"/>
            <a:ext cx="412805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 Cursive Looped" panose="02000000000000000000" pitchFamily="2" charset="0"/>
              </a:rPr>
              <a:t>Electricity – Year 6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745374" y="933230"/>
            <a:ext cx="3244788" cy="3046988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common appliances that run on electricity construct a simple series electrical circuit, identifying and naming its basic parts, including cells, wires, bulbs, switches and buzzers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whether or not a lamp will light in a simple series circuit, based on whether or not the lamp is part of a complete loop with a battery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Recognise that a switch opens and closes a circuit and associate this with whether or not a lamp lights in a simple series circuit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Recognise some common conductors and insulators, and associate metals with being good conductors.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683660" y="4183289"/>
            <a:ext cx="2867487" cy="249299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Associate the brightness of a lamp or the volume of a buzzer with the number and voltage of cells used in the circuit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Compare and give reasons for variations in how components function, including the brightness of bulbs, the loudness of buzzers and the on/off position of switches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Use recognised symbols when representing a simple circuit in a diagram.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387339"/>
              </p:ext>
            </p:extLst>
          </p:nvPr>
        </p:nvGraphicFramePr>
        <p:xfrm>
          <a:off x="6501082" y="2428648"/>
          <a:ext cx="5571026" cy="4349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5513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2785513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2396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900" b="0" i="0" u="sng">
                          <a:latin typeface="Twinkl Cursive Looped" panose="02000000000000000000" pitchFamily="2" charset="0"/>
                        </a:rPr>
                        <a:t>Key Vocabulary </a:t>
                      </a:r>
                      <a:endParaRPr lang="en-GB" sz="900" b="0" i="0" u="sng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Circuit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C</a:t>
                      </a:r>
                      <a:r>
                        <a:rPr lang="en-GB" sz="900" b="0" i="0" kern="120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ircuit 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contains a power source and devices, which are connected together in a loop using wires.</a:t>
                      </a:r>
                      <a:endParaRPr lang="en-GB" sz="90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Complete Circuit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A circuit where a switch is closed to allow electricity to pass through it.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372740"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Circuit Diagram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A technical drawing that is used to show all of the different components that are used and where they are in electrical systems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Circuit symbol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a 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simple picture</a:t>
                      </a:r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 that is used to represent an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 electrical component </a:t>
                      </a:r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when drawing a circuit diagram.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  <a:tr h="225524"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Cell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A power source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5980290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Battery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A power source made from more than one cell.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5033638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Bulb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Electrical energy is converted into light energy and heat energy.</a:t>
                      </a:r>
                      <a:endParaRPr lang="en-GB" sz="90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5148982"/>
                  </a:ext>
                </a:extLst>
              </a:tr>
              <a:tr h="374826"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Motor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This is a device that spins when current flows through it. Motors are used in fans, food processors and many other devices.</a:t>
                      </a:r>
                      <a:endParaRPr lang="en-GB" sz="90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7141812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Switch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Circuits in real life almost always contain a </a:t>
                      </a:r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switch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 so they can be turned on and off when needed.</a:t>
                      </a:r>
                      <a:endParaRPr lang="en-GB" sz="90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128587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900" b="0" i="0" dirty="0">
                          <a:latin typeface="Twinkl Cursive Looped" panose="02000000000000000000" pitchFamily="2" charset="0"/>
                        </a:rPr>
                        <a:t>Voltage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measurement of the strength of an electric current. Circuits with lots of components need more voltage.</a:t>
                      </a:r>
                      <a:endParaRPr lang="en-GB" sz="90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4169539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10542966" y="46471"/>
            <a:ext cx="1521905" cy="1365469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 dirty="0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3" name="Picture 2" descr="Circuit symbols – KS2 Science curriculum - BBC Bitesize">
            <a:extLst>
              <a:ext uri="{FF2B5EF4-FFF2-40B4-BE49-F238E27FC236}">
                <a16:creationId xmlns:a16="http://schemas.microsoft.com/office/drawing/2014/main" id="{80D6BDEA-1359-D5BD-1624-C30C5909B2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23"/>
          <a:stretch/>
        </p:blipFill>
        <p:spPr bwMode="auto">
          <a:xfrm>
            <a:off x="4000348" y="1042163"/>
            <a:ext cx="2845758" cy="64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KS2 Electricity - Simple Circuit Symbols | Teaching Resources">
            <a:extLst>
              <a:ext uri="{FF2B5EF4-FFF2-40B4-BE49-F238E27FC236}">
                <a16:creationId xmlns:a16="http://schemas.microsoft.com/office/drawing/2014/main" id="{A42DC1DB-F2EA-C502-FC26-26003419C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552" y="1987539"/>
            <a:ext cx="2348892" cy="1625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omponents and simple circuits KS2 | Y6 Science Lesson Resources | Oak  National Academy">
            <a:extLst>
              <a:ext uri="{FF2B5EF4-FFF2-40B4-BE49-F238E27FC236}">
                <a16:creationId xmlns:a16="http://schemas.microsoft.com/office/drawing/2014/main" id="{177E58D5-D7E6-BEF0-28EE-874E4BCE3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855" y="4030670"/>
            <a:ext cx="2603133" cy="1766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ircuit symbols - BBC Bitesize">
            <a:extLst>
              <a:ext uri="{FF2B5EF4-FFF2-40B4-BE49-F238E27FC236}">
                <a16:creationId xmlns:a16="http://schemas.microsoft.com/office/drawing/2014/main" id="{5612312A-60BC-43F8-8995-4D89353A63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419" y="877240"/>
            <a:ext cx="2566874" cy="144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192</TotalTime>
  <Words>359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Beth Pickering</cp:lastModifiedBy>
  <cp:revision>14</cp:revision>
  <cp:lastPrinted>2025-02-06T10:31:54Z</cp:lastPrinted>
  <dcterms:created xsi:type="dcterms:W3CDTF">2025-01-23T10:05:23Z</dcterms:created>
  <dcterms:modified xsi:type="dcterms:W3CDTF">2026-03-06T14:34:12Z</dcterms:modified>
</cp:coreProperties>
</file>