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Goulding" userId="1a01eaf3-d191-4ab9-beef-7f97a9d42710" providerId="ADAL" clId="{1D1CA355-A2FE-4EFF-A8F9-F98A3C53AE01}"/>
    <pc:docChg chg="undo redo custSel modSld">
      <pc:chgData name="Ruth Goulding" userId="1a01eaf3-d191-4ab9-beef-7f97a9d42710" providerId="ADAL" clId="{1D1CA355-A2FE-4EFF-A8F9-F98A3C53AE01}" dt="2025-06-03T09:08:19.553" v="503" actId="1076"/>
      <pc:docMkLst>
        <pc:docMk/>
      </pc:docMkLst>
      <pc:sldChg chg="addSp delSp modSp mod">
        <pc:chgData name="Ruth Goulding" userId="1a01eaf3-d191-4ab9-beef-7f97a9d42710" providerId="ADAL" clId="{1D1CA355-A2FE-4EFF-A8F9-F98A3C53AE01}" dt="2025-06-03T09:08:19.553" v="503" actId="1076"/>
        <pc:sldMkLst>
          <pc:docMk/>
          <pc:sldMk cId="1873034050" sldId="256"/>
        </pc:sldMkLst>
        <pc:spChg chg="mod">
          <ac:chgData name="Ruth Goulding" userId="1a01eaf3-d191-4ab9-beef-7f97a9d42710" providerId="ADAL" clId="{1D1CA355-A2FE-4EFF-A8F9-F98A3C53AE01}" dt="2025-06-03T08:49:39.323" v="55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Ruth Goulding" userId="1a01eaf3-d191-4ab9-beef-7f97a9d42710" providerId="ADAL" clId="{1D1CA355-A2FE-4EFF-A8F9-F98A3C53AE01}" dt="2025-06-03T09:05:42.232" v="478" actId="14100"/>
          <ac:spMkLst>
            <pc:docMk/>
            <pc:sldMk cId="1873034050" sldId="256"/>
            <ac:spMk id="5" creationId="{2D998827-D103-448C-9E42-668F38B2EFC5}"/>
          </ac:spMkLst>
        </pc:spChg>
        <pc:spChg chg="mod">
          <ac:chgData name="Ruth Goulding" userId="1a01eaf3-d191-4ab9-beef-7f97a9d42710" providerId="ADAL" clId="{1D1CA355-A2FE-4EFF-A8F9-F98A3C53AE01}" dt="2025-06-03T08:51:07.906" v="83" actId="20577"/>
          <ac:spMkLst>
            <pc:docMk/>
            <pc:sldMk cId="1873034050" sldId="256"/>
            <ac:spMk id="8" creationId="{EF0105E6-BA07-457A-9932-5B2AC69B8D6C}"/>
          </ac:spMkLst>
        </pc:spChg>
        <pc:graphicFrameChg chg="del">
          <ac:chgData name="Ruth Goulding" userId="1a01eaf3-d191-4ab9-beef-7f97a9d42710" providerId="ADAL" clId="{1D1CA355-A2FE-4EFF-A8F9-F98A3C53AE01}" dt="2025-06-03T08:35:48.410" v="0" actId="478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graphicFrameChg chg="add mod modGraphic">
          <ac:chgData name="Ruth Goulding" userId="1a01eaf3-d191-4ab9-beef-7f97a9d42710" providerId="ADAL" clId="{1D1CA355-A2FE-4EFF-A8F9-F98A3C53AE01}" dt="2025-06-03T09:05:46.763" v="479" actId="1076"/>
          <ac:graphicFrameMkLst>
            <pc:docMk/>
            <pc:sldMk cId="1873034050" sldId="256"/>
            <ac:graphicFrameMk id="114" creationId="{491E309E-9B4C-4CDB-9778-5C3019178FD6}"/>
          </ac:graphicFrameMkLst>
        </pc:graphicFrameChg>
        <pc:picChg chg="add mod">
          <ac:chgData name="Ruth Goulding" userId="1a01eaf3-d191-4ab9-beef-7f97a9d42710" providerId="ADAL" clId="{1D1CA355-A2FE-4EFF-A8F9-F98A3C53AE01}" dt="2025-06-03T09:07:07.217" v="494" actId="14100"/>
          <ac:picMkLst>
            <pc:docMk/>
            <pc:sldMk cId="1873034050" sldId="256"/>
            <ac:picMk id="3" creationId="{B2E5B079-E1A8-4F6D-8C81-668E3A1761E8}"/>
          </ac:picMkLst>
        </pc:picChg>
        <pc:picChg chg="del">
          <ac:chgData name="Ruth Goulding" userId="1a01eaf3-d191-4ab9-beef-7f97a9d42710" providerId="ADAL" clId="{1D1CA355-A2FE-4EFF-A8F9-F98A3C53AE01}" dt="2025-06-03T08:41:00.772" v="2" actId="478"/>
          <ac:picMkLst>
            <pc:docMk/>
            <pc:sldMk cId="1873034050" sldId="256"/>
            <ac:picMk id="13" creationId="{DD3E4FEC-0E1D-490E-A49D-3B04EE74F552}"/>
          </ac:picMkLst>
        </pc:picChg>
        <pc:picChg chg="add del mod">
          <ac:chgData name="Ruth Goulding" userId="1a01eaf3-d191-4ab9-beef-7f97a9d42710" providerId="ADAL" clId="{1D1CA355-A2FE-4EFF-A8F9-F98A3C53AE01}" dt="2025-06-03T09:07:44.378" v="496" actId="478"/>
          <ac:picMkLst>
            <pc:docMk/>
            <pc:sldMk cId="1873034050" sldId="256"/>
            <ac:picMk id="115" creationId="{A31AA6E4-2B21-4C00-BEC2-014F5EFA7FC8}"/>
          </ac:picMkLst>
        </pc:picChg>
        <pc:picChg chg="add mod">
          <ac:chgData name="Ruth Goulding" userId="1a01eaf3-d191-4ab9-beef-7f97a9d42710" providerId="ADAL" clId="{1D1CA355-A2FE-4EFF-A8F9-F98A3C53AE01}" dt="2025-06-03T09:08:13.505" v="502" actId="732"/>
          <ac:picMkLst>
            <pc:docMk/>
            <pc:sldMk cId="1873034050" sldId="256"/>
            <ac:picMk id="116" creationId="{B2EE467E-0084-4866-BB0F-DACC98CE417F}"/>
          </ac:picMkLst>
        </pc:picChg>
        <pc:picChg chg="add mod">
          <ac:chgData name="Ruth Goulding" userId="1a01eaf3-d191-4ab9-beef-7f97a9d42710" providerId="ADAL" clId="{1D1CA355-A2FE-4EFF-A8F9-F98A3C53AE01}" dt="2025-06-03T09:08:19.553" v="503" actId="1076"/>
          <ac:picMkLst>
            <pc:docMk/>
            <pc:sldMk cId="1873034050" sldId="256"/>
            <ac:picMk id="117" creationId="{D4755F59-4981-48C7-ADC3-4BD06E26E03C}"/>
          </ac:picMkLst>
        </pc:picChg>
        <pc:picChg chg="add del mod">
          <ac:chgData name="Ruth Goulding" userId="1a01eaf3-d191-4ab9-beef-7f97a9d42710" providerId="ADAL" clId="{1D1CA355-A2FE-4EFF-A8F9-F98A3C53AE01}" dt="2025-06-03T09:07:42.472" v="495" actId="478"/>
          <ac:picMkLst>
            <pc:docMk/>
            <pc:sldMk cId="1873034050" sldId="256"/>
            <ac:picMk id="1026" creationId="{72C5B4B3-9101-4894-9AA8-A9D3812DCD5B}"/>
          </ac:picMkLst>
        </pc:picChg>
        <pc:picChg chg="del">
          <ac:chgData name="Ruth Goulding" userId="1a01eaf3-d191-4ab9-beef-7f97a9d42710" providerId="ADAL" clId="{1D1CA355-A2FE-4EFF-A8F9-F98A3C53AE01}" dt="2025-06-03T08:41:10.614" v="6" actId="478"/>
          <ac:picMkLst>
            <pc:docMk/>
            <pc:sldMk cId="1873034050" sldId="256"/>
            <ac:picMk id="1028" creationId="{638F9ADE-2018-4301-AD6A-82A042421FE1}"/>
          </ac:picMkLst>
        </pc:picChg>
        <pc:picChg chg="del">
          <ac:chgData name="Ruth Goulding" userId="1a01eaf3-d191-4ab9-beef-7f97a9d42710" providerId="ADAL" clId="{1D1CA355-A2FE-4EFF-A8F9-F98A3C53AE01}" dt="2025-06-03T08:41:12.521" v="7" actId="478"/>
          <ac:picMkLst>
            <pc:docMk/>
            <pc:sldMk cId="1873034050" sldId="256"/>
            <ac:picMk id="1030" creationId="{706DE63F-BC8B-41EC-AC1F-33C8F33016E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03/06/2025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2419373" y="271136"/>
            <a:ext cx="626896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Changes in Materials 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808922" y="914317"/>
            <a:ext cx="2914535" cy="193899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there are a variety of common animals including fish, amphibians, reptiles, birds and mammals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That animals can be carnivores, herbivores and omnivores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the structure of a variety of animals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 pitchFamily="2" charset="0"/>
              </a:rPr>
              <a:t>Know the basic parts of the human body which parts link to each sense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357245" y="3429000"/>
            <a:ext cx="3367799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Know that some materials will dissolve in liquid to form a solution, and describe how to recover a substance from a solution.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Use knowledge of solids, liquids and gases to decide how mixtures might be separated, including through filtering, sieving and evaporating.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Demonstrate that dissolving, mixing and changes of state are reversible changes.</a:t>
            </a:r>
          </a:p>
          <a:p>
            <a:pPr marL="171450" indent="-1714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B0C0C"/>
                </a:solidFill>
                <a:effectLst/>
                <a:latin typeface="Twinkl Cursive Looped" panose="02000000000000000000" pitchFamily="2" charset="0"/>
              </a:rPr>
              <a:t>Explain that some changes result in the   formation of new materials, and that this kind of change is not usually reversible.</a:t>
            </a:r>
            <a:endParaRPr lang="en-GB" sz="1200" b="1" u="sng" dirty="0">
              <a:latin typeface="Twinkl Cursive Looped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816746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graphicFrame>
        <p:nvGraphicFramePr>
          <p:cNvPr id="114" name="Table 10">
            <a:extLst>
              <a:ext uri="{FF2B5EF4-FFF2-40B4-BE49-F238E27FC236}">
                <a16:creationId xmlns:a16="http://schemas.microsoft.com/office/drawing/2014/main" id="{491E309E-9B4C-4CDB-9778-5C3019178F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150727"/>
              </p:ext>
            </p:extLst>
          </p:nvPr>
        </p:nvGraphicFramePr>
        <p:xfrm>
          <a:off x="3886425" y="2566923"/>
          <a:ext cx="7849299" cy="28278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50246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629905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33866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Reversible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To change a material back to its original state.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Irreversible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When a material can’t be changed back to its original state.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Separate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To remove/isolate each component in a mixture or solution.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Evaporate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When a liquid changes into a gas.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776570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Soluble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A material, that when mixed with a liquid, breaks down into tiny particles that can’t be seen.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Solution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The result of a soluble substance dissolving into a liquid.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2382164"/>
                  </a:ext>
                </a:extLst>
              </a:tr>
              <a:tr h="338667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Change of state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>
                          <a:latin typeface="Twinkl Cursive Looped" panose="02000000000000000000" pitchFamily="2" charset="0"/>
                        </a:rPr>
                        <a:t>When matter switches between solid, liquid and gas forms, through heating and cooling.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445169"/>
                  </a:ext>
                </a:extLst>
              </a:tr>
            </a:tbl>
          </a:graphicData>
        </a:graphic>
      </p:graphicFrame>
      <p:pic>
        <p:nvPicPr>
          <p:cNvPr id="3" name="Picture 4" descr="6.1 Physical properties of materials | Properties of materials | Siyavula">
            <a:extLst>
              <a:ext uri="{FF2B5EF4-FFF2-40B4-BE49-F238E27FC236}">
                <a16:creationId xmlns:a16="http://schemas.microsoft.com/office/drawing/2014/main" id="{B2E5B079-E1A8-4F6D-8C81-668E3A176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01" y="830021"/>
            <a:ext cx="3264977" cy="1684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6" name="Picture 2" descr="Year 5 Class Page">
            <a:extLst>
              <a:ext uri="{FF2B5EF4-FFF2-40B4-BE49-F238E27FC236}">
                <a16:creationId xmlns:a16="http://schemas.microsoft.com/office/drawing/2014/main" id="{B2EE467E-0084-4866-BB0F-DACC98CE41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19" t="20665" r="38014" b="55850"/>
          <a:stretch/>
        </p:blipFill>
        <p:spPr bwMode="auto">
          <a:xfrm>
            <a:off x="6766714" y="5394792"/>
            <a:ext cx="1971657" cy="126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7" name="Picture 2" descr="Year 5 Class Page">
            <a:extLst>
              <a:ext uri="{FF2B5EF4-FFF2-40B4-BE49-F238E27FC236}">
                <a16:creationId xmlns:a16="http://schemas.microsoft.com/office/drawing/2014/main" id="{D4755F59-4981-48C7-ADC3-4BD06E26E0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" t="58854" r="68138" b="18101"/>
          <a:stretch/>
        </p:blipFill>
        <p:spPr bwMode="auto">
          <a:xfrm>
            <a:off x="3923988" y="5446966"/>
            <a:ext cx="2041806" cy="1260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458e3bc6c65f678b8509e3f0e770fe7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e769022710217b1f688cd10200cb6729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C1744FC-6CCB-4F96-A146-C8735A3EF3E6}"/>
</file>

<file path=customXml/itemProps2.xml><?xml version="1.0" encoding="utf-8"?>
<ds:datastoreItem xmlns:ds="http://schemas.openxmlformats.org/officeDocument/2006/customXml" ds:itemID="{83C7751E-9AEB-4CC2-B89D-08EE7B7B433E}"/>
</file>

<file path=customXml/itemProps3.xml><?xml version="1.0" encoding="utf-8"?>
<ds:datastoreItem xmlns:ds="http://schemas.openxmlformats.org/officeDocument/2006/customXml" ds:itemID="{01BF07B3-F11E-4B0A-9DB7-4F676654D41F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65</TotalTime>
  <Words>253</Words>
  <Application>Microsoft Office PowerPoint</Application>
  <PresentationFormat>Widescreen</PresentationFormat>
  <Paragraphs>27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8</cp:revision>
  <cp:lastPrinted>2025-02-06T10:31:54Z</cp:lastPrinted>
  <dcterms:created xsi:type="dcterms:W3CDTF">2025-01-23T10:05:23Z</dcterms:created>
  <dcterms:modified xsi:type="dcterms:W3CDTF">2025-06-03T09:08:36Z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</Properties>
</file>