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E0D8B2-7EC9-4729-8189-D115696B1E36}" v="18" dt="2025-12-29T12:34:39.7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Goulding" userId="1a01eaf3-d191-4ab9-beef-7f97a9d42710" providerId="ADAL" clId="{7A4290A9-D0B8-4B16-9D1F-0E8F5595B096}"/>
    <pc:docChg chg="custSel modSld">
      <pc:chgData name="Ruth Goulding" userId="1a01eaf3-d191-4ab9-beef-7f97a9d42710" providerId="ADAL" clId="{7A4290A9-D0B8-4B16-9D1F-0E8F5595B096}" dt="2025-12-29T12:34:39.757" v="1786" actId="1076"/>
      <pc:docMkLst>
        <pc:docMk/>
      </pc:docMkLst>
      <pc:sldChg chg="addSp delSp modSp mod">
        <pc:chgData name="Ruth Goulding" userId="1a01eaf3-d191-4ab9-beef-7f97a9d42710" providerId="ADAL" clId="{7A4290A9-D0B8-4B16-9D1F-0E8F5595B096}" dt="2025-12-29T12:34:39.757" v="1786" actId="1076"/>
        <pc:sldMkLst>
          <pc:docMk/>
          <pc:sldMk cId="1873034050" sldId="256"/>
        </pc:sldMkLst>
        <pc:spChg chg="mod">
          <ac:chgData name="Ruth Goulding" userId="1a01eaf3-d191-4ab9-beef-7f97a9d42710" providerId="ADAL" clId="{7A4290A9-D0B8-4B16-9D1F-0E8F5595B096}" dt="2025-12-29T11:52:06.117" v="7" actId="20577"/>
          <ac:spMkLst>
            <pc:docMk/>
            <pc:sldMk cId="1873034050" sldId="256"/>
            <ac:spMk id="4" creationId="{0A247B8F-1D07-4FCC-9D15-46A88F6499D7}"/>
          </ac:spMkLst>
        </pc:spChg>
        <pc:spChg chg="mod">
          <ac:chgData name="Ruth Goulding" userId="1a01eaf3-d191-4ab9-beef-7f97a9d42710" providerId="ADAL" clId="{7A4290A9-D0B8-4B16-9D1F-0E8F5595B096}" dt="2025-12-29T11:53:26.576" v="125" actId="20577"/>
          <ac:spMkLst>
            <pc:docMk/>
            <pc:sldMk cId="1873034050" sldId="256"/>
            <ac:spMk id="5" creationId="{2D998827-D103-448C-9E42-668F38B2EFC5}"/>
          </ac:spMkLst>
        </pc:spChg>
        <pc:spChg chg="mod">
          <ac:chgData name="Ruth Goulding" userId="1a01eaf3-d191-4ab9-beef-7f97a9d42710" providerId="ADAL" clId="{7A4290A9-D0B8-4B16-9D1F-0E8F5595B096}" dt="2025-12-29T12:32:47.834" v="1781" actId="14100"/>
          <ac:spMkLst>
            <pc:docMk/>
            <pc:sldMk cId="1873034050" sldId="256"/>
            <ac:spMk id="8" creationId="{EF0105E6-BA07-457A-9932-5B2AC69B8D6C}"/>
          </ac:spMkLst>
        </pc:spChg>
        <pc:graphicFrameChg chg="mod modGraphic">
          <ac:chgData name="Ruth Goulding" userId="1a01eaf3-d191-4ab9-beef-7f97a9d42710" providerId="ADAL" clId="{7A4290A9-D0B8-4B16-9D1F-0E8F5595B096}" dt="2025-12-29T12:32:04.235" v="1776" actId="14100"/>
          <ac:graphicFrameMkLst>
            <pc:docMk/>
            <pc:sldMk cId="1873034050" sldId="256"/>
            <ac:graphicFrameMk id="3" creationId="{2DF02DD4-389B-4ACA-8E1B-523B371BACB3}"/>
          </ac:graphicFrameMkLst>
        </pc:graphicFrameChg>
        <pc:picChg chg="add mod">
          <ac:chgData name="Ruth Goulding" userId="1a01eaf3-d191-4ab9-beef-7f97a9d42710" providerId="ADAL" clId="{7A4290A9-D0B8-4B16-9D1F-0E8F5595B096}" dt="2025-12-29T12:32:50.865" v="1782" actId="1076"/>
          <ac:picMkLst>
            <pc:docMk/>
            <pc:sldMk cId="1873034050" sldId="256"/>
            <ac:picMk id="6" creationId="{E1F7F234-C7EC-259F-9A59-3C3F61CBCE23}"/>
          </ac:picMkLst>
        </pc:picChg>
        <pc:picChg chg="del">
          <ac:chgData name="Ruth Goulding" userId="1a01eaf3-d191-4ab9-beef-7f97a9d42710" providerId="ADAL" clId="{7A4290A9-D0B8-4B16-9D1F-0E8F5595B096}" dt="2025-12-29T11:52:10.741" v="8" actId="478"/>
          <ac:picMkLst>
            <pc:docMk/>
            <pc:sldMk cId="1873034050" sldId="256"/>
            <ac:picMk id="7" creationId="{40ED2417-B337-4213-BF6C-2A039AE6E7A3}"/>
          </ac:picMkLst>
        </pc:picChg>
        <pc:picChg chg="del">
          <ac:chgData name="Ruth Goulding" userId="1a01eaf3-d191-4ab9-beef-7f97a9d42710" providerId="ADAL" clId="{7A4290A9-D0B8-4B16-9D1F-0E8F5595B096}" dt="2025-12-29T12:00:34.614" v="755" actId="478"/>
          <ac:picMkLst>
            <pc:docMk/>
            <pc:sldMk cId="1873034050" sldId="256"/>
            <ac:picMk id="1026" creationId="{B12626E5-C143-4F9D-861C-4CD4F4F5AE7E}"/>
          </ac:picMkLst>
        </pc:picChg>
        <pc:picChg chg="add mod">
          <ac:chgData name="Ruth Goulding" userId="1a01eaf3-d191-4ab9-beef-7f97a9d42710" providerId="ADAL" clId="{7A4290A9-D0B8-4B16-9D1F-0E8F5595B096}" dt="2025-12-29T12:34:39.757" v="1786" actId="1076"/>
          <ac:picMkLst>
            <pc:docMk/>
            <pc:sldMk cId="1873034050" sldId="256"/>
            <ac:picMk id="1028" creationId="{A330416D-E791-0539-3F25-1289D0B5615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026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470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655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35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7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577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551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151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325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765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634495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543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0346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3045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8570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4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041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4633139" y="320465"/>
            <a:ext cx="352942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Iceland </a:t>
            </a:r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– Year 5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3866597" y="1105917"/>
            <a:ext cx="3325493" cy="2308324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to use maps, atlases and globes to locate the world’s continents and countries.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Understand the meaning of human and physical characteristics in Geography.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Identify the capital cities for the UK countries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Identify the world’s oceans.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Know that places can be hot or cold depending on their proximity to the equator.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That the earth is made up of different layers.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tectonic plates can cause earthquakes and volcanoes.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379237" y="3359705"/>
            <a:ext cx="2914469" cy="3354765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location of Iceland in relation to the equator and the </a:t>
            </a:r>
            <a:r>
              <a:rPr lang="en-GB" sz="12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GB" sz="12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rctic circle.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Iceland is split into regions and each region’s physical and human features.</a:t>
            </a:r>
            <a:endParaRPr lang="en-GB" sz="1200" dirty="0">
              <a:latin typeface="Twinkl Cursive Looped" panose="02000000000000000000" pitchFamily="2" charset="0"/>
              <a:ea typeface="Times New Roman" panose="02020603050405020304" pitchFamily="18" charset="0"/>
            </a:endParaRPr>
          </a:p>
          <a:p>
            <a:pPr marL="171450" indent="-171450">
              <a:spcAft>
                <a:spcPts val="375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Land use in Iceland</a:t>
            </a:r>
          </a:p>
          <a:p>
            <a:pPr marL="171450" indent="-171450">
              <a:spcAft>
                <a:spcPts val="375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0000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Identify the elevations and how they are visible on a map.</a:t>
            </a:r>
            <a:endParaRPr lang="en-GB" sz="1200" dirty="0">
              <a:solidFill>
                <a:srgbClr val="000000"/>
              </a:solidFill>
              <a:effectLst/>
              <a:latin typeface="Twinkl Cursive Looped" panose="02000000000000000000" pitchFamily="2" charset="0"/>
              <a:ea typeface="Times New Roman" panose="02020603050405020304" pitchFamily="18" charset="0"/>
            </a:endParaRPr>
          </a:p>
          <a:p>
            <a:pPr marL="171450" indent="-171450">
              <a:spcAft>
                <a:spcPts val="375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Study the climate of Iceland and make connections with Iceland’s location.</a:t>
            </a:r>
            <a:endParaRPr lang="en-GB" sz="1200" dirty="0">
              <a:latin typeface="Twinkl Cursive Looped" panose="02000000000000000000" pitchFamily="2" charset="0"/>
              <a:ea typeface="Times New Roman" panose="02020603050405020304" pitchFamily="18" charset="0"/>
            </a:endParaRPr>
          </a:p>
          <a:p>
            <a:pPr marL="171450" indent="-171450">
              <a:spcAft>
                <a:spcPts val="375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Identify the natural phenomena of Iceland. </a:t>
            </a:r>
            <a:endParaRPr lang="en-GB" sz="1200" dirty="0">
              <a:solidFill>
                <a:srgbClr val="000000"/>
              </a:solidFill>
              <a:latin typeface="Twinkl Cursive Looped" panose="02000000000000000000" pitchFamily="2" charset="0"/>
              <a:ea typeface="Times New Roman" panose="02020603050405020304" pitchFamily="18" charset="0"/>
            </a:endParaRPr>
          </a:p>
          <a:p>
            <a:pPr marL="171450" indent="-171450">
              <a:spcAft>
                <a:spcPts val="375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Compare Iceland to England.</a:t>
            </a:r>
          </a:p>
          <a:p>
            <a:pPr marL="171450" indent="-171450">
              <a:spcAft>
                <a:spcPts val="375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Think or reasons why Iceland is popular for tourists.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latin typeface="Twinkl Cursive Looped" panose="02000000000000000000" pitchFamily="2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10272477" y="141568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2DF02DD4-389B-4ACA-8E1B-523B371BAC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9108118"/>
              </p:ext>
            </p:extLst>
          </p:nvPr>
        </p:nvGraphicFramePr>
        <p:xfrm>
          <a:off x="7351302" y="1450149"/>
          <a:ext cx="4358616" cy="49608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1305">
                  <a:extLst>
                    <a:ext uri="{9D8B030D-6E8A-4147-A177-3AD203B41FA5}">
                      <a16:colId xmlns:a16="http://schemas.microsoft.com/office/drawing/2014/main" val="664483630"/>
                    </a:ext>
                  </a:extLst>
                </a:gridCol>
                <a:gridCol w="3337311">
                  <a:extLst>
                    <a:ext uri="{9D8B030D-6E8A-4147-A177-3AD203B41FA5}">
                      <a16:colId xmlns:a16="http://schemas.microsoft.com/office/drawing/2014/main" val="3655138470"/>
                    </a:ext>
                  </a:extLst>
                </a:gridCol>
              </a:tblGrid>
              <a:tr h="266927">
                <a:tc gridSpan="2">
                  <a:txBody>
                    <a:bodyPr/>
                    <a:lstStyle/>
                    <a:p>
                      <a:r>
                        <a:rPr lang="en-GB" sz="10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Key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287602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Equator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an imaginary line around the middle of the Earth, that divides it into the top half (Northern Hemisphere and Southern Hemisphere)</a:t>
                      </a: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. It's the hottest part of Earth</a:t>
                      </a:r>
                      <a:endParaRPr lang="en-GB" sz="10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4000029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Physical Geography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Created by nature, not humans some examples are - mountains, rivers, oceans, deserts, volcanoes.  </a:t>
                      </a:r>
                      <a:endParaRPr lang="en-GB" sz="10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5453854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Human Geography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Things made by people and how they interact on earth,  for example- cities, roads, bridges, agriculture, mining, politics.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982543"/>
                  </a:ext>
                </a:extLst>
              </a:tr>
              <a:tr h="20464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Arctic Circle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An imaginary line around the top of the earth marking the start of the arctic regions, where temperatures are very cold and daylight hours are extreme.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561734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Tectonic plates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The Earth’s surface broken into large chunks that can move slowly to create mountains, volcanoes and earthquakes.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68943"/>
                  </a:ext>
                </a:extLst>
              </a:tr>
              <a:tr h="155510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Geothermal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Heat from within the earth it comes to the surface of the earth through volcanoes, hot springs and geysers. It can be turned into energy.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207439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Glacier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slow-moving river of ice, rock and dirt, that are formed through compacted snowfall. They are the largest source of fresh water on Earth.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0295479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Fissure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long, narrow crack, split or opening in the ground that can be very deep. Sometimes, depending on location, lava will spill out  of a fissure.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8742268"/>
                  </a:ext>
                </a:extLst>
              </a:tr>
            </a:tbl>
          </a:graphicData>
        </a:graphic>
      </p:graphicFrame>
      <p:pic>
        <p:nvPicPr>
          <p:cNvPr id="6" name="Picture 2" descr="Most Beautiful Places To Visit In Iceland - Natural Scenic ...">
            <a:extLst>
              <a:ext uri="{FF2B5EF4-FFF2-40B4-BE49-F238E27FC236}">
                <a16:creationId xmlns:a16="http://schemas.microsoft.com/office/drawing/2014/main" id="{E1F7F234-C7EC-259F-9A59-3C3F61CBCE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1067" y="3950654"/>
            <a:ext cx="3862873" cy="2172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5,000+ Iceland Map Stock Photos, Pictures &amp; Royalty-Free Images - iStock">
            <a:extLst>
              <a:ext uri="{FF2B5EF4-FFF2-40B4-BE49-F238E27FC236}">
                <a16:creationId xmlns:a16="http://schemas.microsoft.com/office/drawing/2014/main" id="{A330416D-E791-0539-3F25-1289D0B561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449" y="481529"/>
            <a:ext cx="3409578" cy="2646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287</TotalTime>
  <Words>396</Words>
  <Application>Microsoft Office PowerPoint</Application>
  <PresentationFormat>Widescreen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Aravis Med</vt:lpstr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Ruth Goulding</cp:lastModifiedBy>
  <cp:revision>18</cp:revision>
  <dcterms:created xsi:type="dcterms:W3CDTF">2025-01-23T10:05:23Z</dcterms:created>
  <dcterms:modified xsi:type="dcterms:W3CDTF">2025-12-29T12:34:40Z</dcterms:modified>
</cp:coreProperties>
</file>