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48" d="100"/>
          <a:sy n="48" d="100"/>
        </p:scale>
        <p:origin x="67" y="8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420605" y="286899"/>
            <a:ext cx="304262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Rocks – Year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708248" y="938517"/>
            <a:ext cx="3244788" cy="2308324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Compare materials and describe why/how they are suitable for particular purposes​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Compare and group together a variety of everyday materials on the basis of their simple physical properties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the suitability of a variety of everyday materials for particular uses.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and name a variety of everyday materials, including wood, plastic, glass, metal, water, and rock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328900" y="3930380"/>
            <a:ext cx="3244788" cy="175432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compare and group together different kinds of rocks on the basis of their appearance and simple physical properties.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B0C0C"/>
                </a:solidFill>
                <a:effectLst/>
                <a:latin typeface="Twinkl Cursive Looped" panose="02000000000000000000" pitchFamily="2" charset="0"/>
              </a:rPr>
              <a:t>describe in simple terms how fossils are formed when things that have lived are trapped within rock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B0C0C"/>
                </a:solidFill>
                <a:effectLst/>
                <a:latin typeface="Twinkl Cursive Looped" panose="02000000000000000000" pitchFamily="2" charset="0"/>
              </a:rPr>
              <a:t>recognise that soils are made from rocks and organic matter</a:t>
            </a:r>
            <a:endParaRPr lang="en-GB" sz="1200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362371"/>
              </p:ext>
            </p:extLst>
          </p:nvPr>
        </p:nvGraphicFramePr>
        <p:xfrm>
          <a:off x="3953036" y="3920841"/>
          <a:ext cx="7398676" cy="2607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1247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5937429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386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Twinkl Cursive Looped" panose="02000000000000000000" pitchFamily="2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Permeable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Allowing liquids or gases to pass through 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Impermeable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Not allowing fluid to pass through.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325623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Soluble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 material, that when mixed with a liquid, breaks down into tiny particles that can’t be seen.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Preserved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Materials that don’t allow any light to pass through.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130692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Sediment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Solid ‘bits’ of material, especially soil and pieces of rock, that have been carried along by water, ice or wind and then left (deposited) somewhere.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Fossils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remains of animals or plants that have been preserved in rock.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4D720AE2-0BC4-1E43-CD7C-41516A7FAB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3222" y="1049424"/>
            <a:ext cx="4581121" cy="28461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382DCBD-74FB-52FC-8B3B-E64735C5EA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6692" y="1077239"/>
            <a:ext cx="3244789" cy="2699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B37FD6-56C1-433F-BA98-9C7B167FE315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A3C083FF-C55C-41F9-BB95-18BC5C004C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41E6502-BE0F-44E3-804A-50BEC8887BE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308</TotalTime>
  <Words>230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David Hughes</cp:lastModifiedBy>
  <cp:revision>10</cp:revision>
  <cp:lastPrinted>2025-02-06T10:31:54Z</cp:lastPrinted>
  <dcterms:created xsi:type="dcterms:W3CDTF">2025-01-23T10:05:23Z</dcterms:created>
  <dcterms:modified xsi:type="dcterms:W3CDTF">2025-06-11T21:10:35Z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