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sldIdLst>
    <p:sldId id="256" r:id="rId5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F1FB4F-4166-4A78-BFE8-763E78808ADC}" v="4" dt="2026-05-26T16:18:27.2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Goulding" userId="1a01eaf3-d191-4ab9-beef-7f97a9d42710" providerId="ADAL" clId="{922168BC-06C8-4C61-A211-35586088F07F}"/>
    <pc:docChg chg="custSel modSld">
      <pc:chgData name="Ruth Goulding" userId="1a01eaf3-d191-4ab9-beef-7f97a9d42710" providerId="ADAL" clId="{922168BC-06C8-4C61-A211-35586088F07F}" dt="2026-05-26T16:19:14.391" v="1284" actId="20577"/>
      <pc:docMkLst>
        <pc:docMk/>
      </pc:docMkLst>
      <pc:sldChg chg="addSp delSp modSp mod">
        <pc:chgData name="Ruth Goulding" userId="1a01eaf3-d191-4ab9-beef-7f97a9d42710" providerId="ADAL" clId="{922168BC-06C8-4C61-A211-35586088F07F}" dt="2026-05-26T16:19:14.391" v="1284" actId="20577"/>
        <pc:sldMkLst>
          <pc:docMk/>
          <pc:sldMk cId="1873034050" sldId="256"/>
        </pc:sldMkLst>
        <pc:spChg chg="mod">
          <ac:chgData name="Ruth Goulding" userId="1a01eaf3-d191-4ab9-beef-7f97a9d42710" providerId="ADAL" clId="{922168BC-06C8-4C61-A211-35586088F07F}" dt="2026-05-26T16:19:14.391" v="1284" actId="20577"/>
          <ac:spMkLst>
            <pc:docMk/>
            <pc:sldMk cId="1873034050" sldId="256"/>
            <ac:spMk id="4" creationId="{0A247B8F-1D07-4FCC-9D15-46A88F6499D7}"/>
          </ac:spMkLst>
        </pc:spChg>
        <pc:spChg chg="mod">
          <ac:chgData name="Ruth Goulding" userId="1a01eaf3-d191-4ab9-beef-7f97a9d42710" providerId="ADAL" clId="{922168BC-06C8-4C61-A211-35586088F07F}" dt="2026-05-26T16:19:00.900" v="1269" actId="1076"/>
          <ac:spMkLst>
            <pc:docMk/>
            <pc:sldMk cId="1873034050" sldId="256"/>
            <ac:spMk id="5" creationId="{2D998827-D103-448C-9E42-668F38B2EFC5}"/>
          </ac:spMkLst>
        </pc:spChg>
        <pc:spChg chg="mod">
          <ac:chgData name="Ruth Goulding" userId="1a01eaf3-d191-4ab9-beef-7f97a9d42710" providerId="ADAL" clId="{922168BC-06C8-4C61-A211-35586088F07F}" dt="2026-05-26T16:16:48.358" v="1241" actId="1076"/>
          <ac:spMkLst>
            <pc:docMk/>
            <pc:sldMk cId="1873034050" sldId="256"/>
            <ac:spMk id="8" creationId="{EF0105E6-BA07-457A-9932-5B2AC69B8D6C}"/>
          </ac:spMkLst>
        </pc:spChg>
        <pc:graphicFrameChg chg="mod modGraphic">
          <ac:chgData name="Ruth Goulding" userId="1a01eaf3-d191-4ab9-beef-7f97a9d42710" providerId="ADAL" clId="{922168BC-06C8-4C61-A211-35586088F07F}" dt="2026-05-26T16:18:37.589" v="1265" actId="14100"/>
          <ac:graphicFrameMkLst>
            <pc:docMk/>
            <pc:sldMk cId="1873034050" sldId="256"/>
            <ac:graphicFrameMk id="10" creationId="{A179CA38-19D1-4F95-A408-9E1AF51FA0A5}"/>
          </ac:graphicFrameMkLst>
        </pc:graphicFrameChg>
        <pc:picChg chg="del">
          <ac:chgData name="Ruth Goulding" userId="1a01eaf3-d191-4ab9-beef-7f97a9d42710" providerId="ADAL" clId="{922168BC-06C8-4C61-A211-35586088F07F}" dt="2026-05-26T13:58:44.391" v="0" actId="478"/>
          <ac:picMkLst>
            <pc:docMk/>
            <pc:sldMk cId="1873034050" sldId="256"/>
            <ac:picMk id="3" creationId="{9F790506-9E44-A7D3-000F-0E6B0C622F0D}"/>
          </ac:picMkLst>
        </pc:picChg>
        <pc:picChg chg="add del">
          <ac:chgData name="Ruth Goulding" userId="1a01eaf3-d191-4ab9-beef-7f97a9d42710" providerId="ADAL" clId="{922168BC-06C8-4C61-A211-35586088F07F}" dt="2026-05-26T15:49:31.686" v="23" actId="478"/>
          <ac:picMkLst>
            <pc:docMk/>
            <pc:sldMk cId="1873034050" sldId="256"/>
            <ac:picMk id="3" creationId="{E87F9D7B-CA18-BF22-2318-7A5EEC00091F}"/>
          </ac:picMkLst>
        </pc:picChg>
        <pc:picChg chg="add mod">
          <ac:chgData name="Ruth Goulding" userId="1a01eaf3-d191-4ab9-beef-7f97a9d42710" providerId="ADAL" clId="{922168BC-06C8-4C61-A211-35586088F07F}" dt="2026-05-26T16:16:50.569" v="1242" actId="1076"/>
          <ac:picMkLst>
            <pc:docMk/>
            <pc:sldMk cId="1873034050" sldId="256"/>
            <ac:picMk id="6" creationId="{65F438FD-385B-D726-B504-41385A3CB99E}"/>
          </ac:picMkLst>
        </pc:picChg>
        <pc:picChg chg="add del mod">
          <ac:chgData name="Ruth Goulding" userId="1a01eaf3-d191-4ab9-beef-7f97a9d42710" providerId="ADAL" clId="{922168BC-06C8-4C61-A211-35586088F07F}" dt="2026-05-26T13:59:42.920" v="7" actId="478"/>
          <ac:picMkLst>
            <pc:docMk/>
            <pc:sldMk cId="1873034050" sldId="256"/>
            <ac:picMk id="6" creationId="{8CB9300F-68F6-C470-A6DE-E44F9E5C91E9}"/>
          </ac:picMkLst>
        </pc:picChg>
        <pc:picChg chg="add del mod modCrop">
          <ac:chgData name="Ruth Goulding" userId="1a01eaf3-d191-4ab9-beef-7f97a9d42710" providerId="ADAL" clId="{922168BC-06C8-4C61-A211-35586088F07F}" dt="2026-05-26T15:54:04.594" v="24" actId="478"/>
          <ac:picMkLst>
            <pc:docMk/>
            <pc:sldMk cId="1873034050" sldId="256"/>
            <ac:picMk id="7" creationId="{B32626F4-680A-007E-344C-355C541A2A31}"/>
          </ac:picMkLst>
        </pc:picChg>
        <pc:picChg chg="add mod">
          <ac:chgData name="Ruth Goulding" userId="1a01eaf3-d191-4ab9-beef-7f97a9d42710" providerId="ADAL" clId="{922168BC-06C8-4C61-A211-35586088F07F}" dt="2026-05-26T16:18:46.059" v="1266" actId="1076"/>
          <ac:picMkLst>
            <pc:docMk/>
            <pc:sldMk cId="1873034050" sldId="256"/>
            <ac:picMk id="9" creationId="{15A91C63-6A27-2A0E-A666-746EF5ECD375}"/>
          </ac:picMkLst>
        </pc:picChg>
        <pc:picChg chg="del">
          <ac:chgData name="Ruth Goulding" userId="1a01eaf3-d191-4ab9-beef-7f97a9d42710" providerId="ADAL" clId="{922168BC-06C8-4C61-A211-35586088F07F}" dt="2026-05-26T13:58:45.868" v="1" actId="478"/>
          <ac:picMkLst>
            <pc:docMk/>
            <pc:sldMk cId="1873034050" sldId="256"/>
            <ac:picMk id="1028" creationId="{E7EB4FA3-AAF5-42BA-7FB5-7F79C62B774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2257886" y="286899"/>
            <a:ext cx="536807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Earth </a:t>
            </a:r>
            <a:r>
              <a:rPr lang="en-GB" sz="3600" b="0" u="sng" cap="none" spc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and Space </a:t>
            </a:r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– Year 5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4568627" y="4624915"/>
            <a:ext cx="2766659" cy="1754326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Things I should already know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That Earth is one of the planets in our solar system.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The Earth  is moving.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Gravity is a force on Earth.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The Earth is the same shape as a sphere.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Throughout history, ideas have changed.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681301" y="913565"/>
            <a:ext cx="3655211" cy="3046988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At the end of my learning, I will know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The movement of the Earth and other planets relative to the sun in the solar system.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The name of the main planets in our solar system and order them from their position to the sun.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the movement of the moon relative to the Earth.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That the sun, Earth and moon are approximately spherical bodies.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The Earth’s rotation causes day and night and the apparent movement of the sun across the sky.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That in the past, there were many theories about Earth and Space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2582022"/>
              </p:ext>
            </p:extLst>
          </p:nvPr>
        </p:nvGraphicFramePr>
        <p:xfrm>
          <a:off x="4462783" y="983682"/>
          <a:ext cx="5221544" cy="32299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2800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4278744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30791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u="sng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477415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Spherical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To describe something as having a sphere-like shape. 3D rounded shape, like a ball.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420009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Theory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well supported explanation about how something in the world works, usually based on science.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462042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Rotate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To spin in a circle around a central point (axis) or an imaginary line.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44564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Orbit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The regular, repeating path that one object in space takes around another, much larger object.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130692"/>
                  </a:ext>
                </a:extLst>
              </a:tr>
              <a:tr h="497322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Axis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The imaginary straight line passing through the centre of a spinning object.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  <a:tr h="612929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Satellite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Any object that travels, or orbits, in a repeating circle around a larger object in space. They can be natural or man made.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2382164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2"/>
            <a:ext cx="1521905" cy="816746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9" name="Picture 8" descr="What is day and night? – KS1 Science curriculum - BBC Bitesize">
            <a:extLst>
              <a:ext uri="{FF2B5EF4-FFF2-40B4-BE49-F238E27FC236}">
                <a16:creationId xmlns:a16="http://schemas.microsoft.com/office/drawing/2014/main" id="{15A91C63-6A27-2A0E-A666-746EF5ECD3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7014" y="4364789"/>
            <a:ext cx="3288142" cy="1849580"/>
          </a:xfrm>
          <a:prstGeom prst="rect">
            <a:avLst/>
          </a:prstGeom>
        </p:spPr>
      </p:pic>
      <p:pic>
        <p:nvPicPr>
          <p:cNvPr id="6" name="Picture 5" descr="Facts about the Earth! | Science | National Geographic Kids">
            <a:extLst>
              <a:ext uri="{FF2B5EF4-FFF2-40B4-BE49-F238E27FC236}">
                <a16:creationId xmlns:a16="http://schemas.microsoft.com/office/drawing/2014/main" id="{65F438FD-385B-D726-B504-41385A3CB9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812" y="4085948"/>
            <a:ext cx="3863700" cy="2458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8CAB52D-D8C0-4C63-ABED-C76AEBCD7A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2cf84-6029-4acf-9dbd-6a7eff6c5799"/>
    <ds:schemaRef ds:uri="fe7d9c45-4f31-48a1-aaaf-9b14d98a2c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00A7849-063D-4781-9878-A37B79DED3C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4E30859-362B-40C9-8704-95C6B33CD3EB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207</TotalTime>
  <Words>269</Words>
  <Application>Microsoft Office PowerPoint</Application>
  <PresentationFormat>Widescreen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Aravis Med</vt:lpstr>
      <vt:lpstr>Arial</vt:lpstr>
      <vt:lpstr>Trebuchet MS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Ruth Goulding</cp:lastModifiedBy>
  <cp:revision>11</cp:revision>
  <cp:lastPrinted>2025-02-06T10:31:54Z</cp:lastPrinted>
  <dcterms:created xsi:type="dcterms:W3CDTF">2025-01-23T10:05:23Z</dcterms:created>
  <dcterms:modified xsi:type="dcterms:W3CDTF">2026-05-26T16:19:16Z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