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4071249" y="286899"/>
            <a:ext cx="404950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winkl Cursive Looped" panose="02000000000000000000" pitchFamily="2" charset="0"/>
              </a:rPr>
              <a:t>Evolution – Year 6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683660" y="1145669"/>
            <a:ext cx="3244788" cy="249299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Know that most living things live in habitats to which they are suited and describe how different habitats provide the basic needs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Notice that animals, including humans, have offspring which grow into adults.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Describe in simple terms how fossils are formed when things that have lived are trapped within rock.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Recognise that environments can change and that this can sometimes pose dangers to living things.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683660" y="4742835"/>
            <a:ext cx="2867487" cy="193899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All living things have offspring of the same kind, features are inherited but are not identical and vary from each other.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Plants and animals have characteristics that make them suited their environment.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Fossils give us evidence of what lived on earth millions of years ago.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642458"/>
              </p:ext>
            </p:extLst>
          </p:nvPr>
        </p:nvGraphicFramePr>
        <p:xfrm>
          <a:off x="6483466" y="2487129"/>
          <a:ext cx="5571026" cy="4277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5513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2785513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2396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i="0" u="sng">
                          <a:latin typeface="Twinkl Cursive Looped" panose="02000000000000000000" pitchFamily="2" charset="0"/>
                        </a:rPr>
                        <a:t>Key Vocabulary </a:t>
                      </a:r>
                      <a:endParaRPr lang="en-GB" sz="1100" i="0" u="sng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100" b="0" i="0" dirty="0">
                          <a:latin typeface="Twinkl Cursive Looped" panose="02000000000000000000" pitchFamily="2" charset="0"/>
                        </a:rPr>
                        <a:t>Offspring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dirty="0">
                          <a:latin typeface="Twinkl Cursive Looped" panose="02000000000000000000" pitchFamily="2" charset="0"/>
                        </a:rPr>
                        <a:t>The younger of an animal, humans and plants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100" b="0" i="0" dirty="0">
                          <a:latin typeface="Twinkl Cursive Looped" panose="02000000000000000000" pitchFamily="2" charset="0"/>
                        </a:rPr>
                        <a:t>Vary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dirty="0">
                          <a:latin typeface="Twinkl Cursive Looped" panose="02000000000000000000" pitchFamily="2" charset="0"/>
                        </a:rPr>
                        <a:t>Something that can change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204952">
                <a:tc>
                  <a:txBody>
                    <a:bodyPr/>
                    <a:lstStyle/>
                    <a:p>
                      <a:r>
                        <a:rPr lang="en-GB" sz="1100" b="0" i="0" dirty="0">
                          <a:latin typeface="Twinkl Cursive Looped" panose="02000000000000000000" pitchFamily="2" charset="0"/>
                        </a:rPr>
                        <a:t>Characteristics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feature or quality that helps to identify or describe something</a:t>
                      </a:r>
                      <a:endParaRPr lang="en-GB" sz="110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703926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100" b="0" i="0" dirty="0">
                          <a:latin typeface="Twinkl Cursive Looped" panose="02000000000000000000" pitchFamily="2" charset="0"/>
                        </a:rPr>
                        <a:t>Adapted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modification of an organism or its parts that makes it more fit for existence</a:t>
                      </a:r>
                      <a:endParaRPr lang="en-GB" sz="110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382164"/>
                  </a:ext>
                </a:extLst>
              </a:tr>
              <a:tr h="192959">
                <a:tc>
                  <a:txBody>
                    <a:bodyPr/>
                    <a:lstStyle/>
                    <a:p>
                      <a:r>
                        <a:rPr lang="en-GB" sz="1100" b="0" i="0" dirty="0">
                          <a:latin typeface="Twinkl Cursive Looped" panose="02000000000000000000" pitchFamily="2" charset="0"/>
                        </a:rPr>
                        <a:t>Environment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surroundings or conditions that a living organism (people, animals, plants) finds themselves in.</a:t>
                      </a:r>
                      <a:endParaRPr lang="en-GB" sz="110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5980290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100" b="0" i="0" dirty="0">
                          <a:latin typeface="Twinkl Cursive Looped" panose="02000000000000000000" pitchFamily="2" charset="0"/>
                        </a:rPr>
                        <a:t>Inherited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characteristics that are passed down from parents to offspring through genes</a:t>
                      </a:r>
                      <a:endParaRPr lang="en-GB" sz="110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5033638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100" b="0" i="0" dirty="0">
                          <a:latin typeface="Twinkl Cursive Looped" panose="02000000000000000000" pitchFamily="2" charset="0"/>
                        </a:rPr>
                        <a:t>Species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 group of similar organisms that can breed with one another to produce fertile offspring. </a:t>
                      </a:r>
                      <a:endParaRPr lang="en-GB" sz="110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5148982"/>
                  </a:ext>
                </a:extLst>
              </a:tr>
              <a:tr h="221577">
                <a:tc>
                  <a:txBody>
                    <a:bodyPr/>
                    <a:lstStyle/>
                    <a:p>
                      <a:r>
                        <a:rPr lang="en-GB" sz="1100" b="0" i="0" dirty="0">
                          <a:latin typeface="Twinkl Cursive Looped" panose="02000000000000000000" pitchFamily="2" charset="0"/>
                        </a:rPr>
                        <a:t>Fossils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preserved remains or traces of a plant or animal that lived long ago</a:t>
                      </a:r>
                      <a:endParaRPr lang="en-GB" sz="110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7141812"/>
                  </a:ext>
                </a:extLst>
              </a:tr>
              <a:tr h="269106">
                <a:tc>
                  <a:txBody>
                    <a:bodyPr/>
                    <a:lstStyle/>
                    <a:p>
                      <a:r>
                        <a:rPr lang="en-GB" sz="1100" b="0" i="0" dirty="0">
                          <a:latin typeface="Twinkl Cursive Looped" panose="02000000000000000000" pitchFamily="2" charset="0"/>
                        </a:rPr>
                        <a:t>Evolution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the process where living things change gradually over a long period of time</a:t>
                      </a:r>
                      <a:endParaRPr lang="en-GB" sz="1100" b="0" i="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128587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10542966" y="46471"/>
            <a:ext cx="1521905" cy="1365469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 dirty="0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3" name="Picture 2" descr="Timeline of Human Evolution | History &amp; Science Wiki">
            <a:extLst>
              <a:ext uri="{FF2B5EF4-FFF2-40B4-BE49-F238E27FC236}">
                <a16:creationId xmlns:a16="http://schemas.microsoft.com/office/drawing/2014/main" id="{A0D13386-E4E8-408C-8D43-096C7012B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711" y="4761647"/>
            <a:ext cx="3033392" cy="156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evolution - Kids | Britannica Kids | Homework Help">
            <a:extLst>
              <a:ext uri="{FF2B5EF4-FFF2-40B4-BE49-F238E27FC236}">
                <a16:creationId xmlns:a16="http://schemas.microsoft.com/office/drawing/2014/main" id="{0D234F63-78AD-4FB7-969F-FFC34BEA9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447" y="1177567"/>
            <a:ext cx="1632270" cy="3422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190</TotalTime>
  <Words>261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Beth Pickering</cp:lastModifiedBy>
  <cp:revision>13</cp:revision>
  <cp:lastPrinted>2025-02-06T10:31:54Z</cp:lastPrinted>
  <dcterms:created xsi:type="dcterms:W3CDTF">2025-01-23T10:05:23Z</dcterms:created>
  <dcterms:modified xsi:type="dcterms:W3CDTF">2025-06-16T18:05:03Z</dcterms:modified>
</cp:coreProperties>
</file>