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</p:sldIdLst>
  <p:sldSz cx="12192000" cy="6858000"/>
  <p:notesSz cx="6792913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420112" y="287022"/>
            <a:ext cx="62472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Significant People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5" y="1130772"/>
            <a:ext cx="3928991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History is the study of things that have happened in the past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We learn about the past from sources such as diaries, stories, photographs and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How my life has changed since I was a baby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How the lives of people in your family have changed over time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Some people are significant for things such as inventions, music and sport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The names of some significant people and why they are famous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88066" y="3695904"/>
            <a:ext cx="3856650" cy="175432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Give reasons a person from the past is significant today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Put the key events of a person’s life into chronological order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Explain different ways of travelling in the past and compare them to today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Ask questions based on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" panose="020F0504050408030004" pitchFamily="34" charset="0"/>
                <a:ea typeface="Aravis" panose="020F0504050408030004" pitchFamily="34" charset="0"/>
              </a:rPr>
              <a:t>Make predictions based on sources of evidence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148809"/>
              </p:ext>
            </p:extLst>
          </p:nvPr>
        </p:nvGraphicFramePr>
        <p:xfrm>
          <a:off x="5002034" y="1124900"/>
          <a:ext cx="6577506" cy="1785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650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841856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Significant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person, place or object that is important.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Chronological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The time order that things happened in.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Evidence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Clues that tell us about the past.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Predictions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sensible guess based on evidence.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F5E07C1-BE1C-EC23-1840-6D8A2BA99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2301" y="3139063"/>
            <a:ext cx="6309677" cy="156913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C6C8D6E-EDE5-FD94-2B9C-DEE5466A238B}"/>
              </a:ext>
            </a:extLst>
          </p:cNvPr>
          <p:cNvSpPr/>
          <p:nvPr/>
        </p:nvSpPr>
        <p:spPr>
          <a:xfrm>
            <a:off x="5565280" y="4720059"/>
            <a:ext cx="184698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Important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1A1B4E-6955-A27C-01FE-40F3AE9B036E}"/>
              </a:ext>
            </a:extLst>
          </p:cNvPr>
          <p:cNvSpPr/>
          <p:nvPr/>
        </p:nvSpPr>
        <p:spPr>
          <a:xfrm>
            <a:off x="7730011" y="4708195"/>
            <a:ext cx="1600118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Amazing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1C42DC-D6BD-9EB8-B55E-77B816C9952A}"/>
              </a:ext>
            </a:extLst>
          </p:cNvPr>
          <p:cNvSpPr/>
          <p:nvPr/>
        </p:nvSpPr>
        <p:spPr>
          <a:xfrm>
            <a:off x="988065" y="5727228"/>
            <a:ext cx="1773242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Explorers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CD2DEC4-85F4-12B4-340E-20EA6A45D74F}"/>
              </a:ext>
            </a:extLst>
          </p:cNvPr>
          <p:cNvSpPr/>
          <p:nvPr/>
        </p:nvSpPr>
        <p:spPr>
          <a:xfrm>
            <a:off x="3126982" y="5727228"/>
            <a:ext cx="180690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Discovery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2A12194B-EAE4-BCE1-E6B7-52F2903D4293}"/>
              </a:ext>
            </a:extLst>
          </p:cNvPr>
          <p:cNvSpPr/>
          <p:nvPr/>
        </p:nvSpPr>
        <p:spPr>
          <a:xfrm>
            <a:off x="5266286" y="5727228"/>
            <a:ext cx="165943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Kindness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F5F5BA9A-4795-5AA5-3FE5-8FC32E5A3BC2}"/>
              </a:ext>
            </a:extLst>
          </p:cNvPr>
          <p:cNvSpPr/>
          <p:nvPr/>
        </p:nvSpPr>
        <p:spPr>
          <a:xfrm>
            <a:off x="7258114" y="5727228"/>
            <a:ext cx="147348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Bravery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163</TotalTime>
  <Words>188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17</cp:revision>
  <cp:lastPrinted>2026-09-07T13:51:34Z</cp:lastPrinted>
  <dcterms:created xsi:type="dcterms:W3CDTF">2025-01-23T10:05:23Z</dcterms:created>
  <dcterms:modified xsi:type="dcterms:W3CDTF">2026-09-07T13:51:54Z</dcterms:modified>
</cp:coreProperties>
</file>