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80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396874" y="450875"/>
            <a:ext cx="10971320" cy="6113473"/>
          </a:xfrm>
        </p:spPr>
        <p:txBody>
          <a:bodyPr/>
          <a:lstStyle/>
          <a:p>
            <a:r>
              <a:rPr lang="en-GB" dirty="0"/>
              <a:t>Mammals,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648623" y="286899"/>
            <a:ext cx="85865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Living Things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and their Habitats–Year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46166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2376" y="4249272"/>
            <a:ext cx="2684137" cy="646331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577215"/>
              </p:ext>
            </p:extLst>
          </p:nvPr>
        </p:nvGraphicFramePr>
        <p:xfrm>
          <a:off x="6096000" y="2752166"/>
          <a:ext cx="5683624" cy="3815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9361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76426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6677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5104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Habitat</a:t>
                      </a:r>
                      <a:r>
                        <a:rPr lang="en-GB" sz="1200" dirty="0"/>
                        <a:t>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habitat is the specific area or place in which particular animals or plants may </a:t>
                      </a:r>
                      <a:r>
                        <a:rPr lang="en-GB" sz="1200" dirty="0" err="1">
                          <a:latin typeface="Twinkl Cursive Looped" panose="02000000000000000000" pitchFamily="2" charset="0"/>
                        </a:rPr>
                        <a:t>livH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5104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Endangered Species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 endangered species is a species that is at risk of extinction.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5104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Classification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Classification is the process of grouping living things according to their similarities.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78600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Vertebrates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animals have a spine (also known as a backbone). The spine helps to hold the body upright, protects the spinal column and allows the body to move.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1938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Invertebrates</a:t>
                      </a:r>
                      <a:r>
                        <a:rPr lang="en-GB" sz="1200" dirty="0"/>
                        <a:t> 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/>
                        </a:rPr>
                        <a:t>Do not have a spine.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51049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Cold-blooded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‘</a:t>
                      </a: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Cold-blooded’ refers to animals that are not able to generate their own body heat.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6805841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8" name="Picture 4">
            <a:extLst>
              <a:ext uri="{FF2B5EF4-FFF2-40B4-BE49-F238E27FC236}">
                <a16:creationId xmlns:a16="http://schemas.microsoft.com/office/drawing/2014/main" id="{7A42EE14-B9DE-43E0-8EB0-6B147CC18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683" y="879816"/>
            <a:ext cx="3023743" cy="170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8A1B8E-4558-4443-9BBE-EBFFD4C5E0E0}"/>
              </a:ext>
            </a:extLst>
          </p:cNvPr>
          <p:cNvSpPr txBox="1"/>
          <p:nvPr/>
        </p:nvSpPr>
        <p:spPr>
          <a:xfrm>
            <a:off x="412376" y="4895603"/>
            <a:ext cx="26841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Vertebrates can be sorted into five main groups with their own characteristics </a:t>
            </a:r>
            <a:r>
              <a:rPr lang="en-GB" sz="1200" dirty="0" err="1">
                <a:latin typeface="Twinkl Cursive Looped" panose="02000000000000000000" pitchFamily="2" charset="0"/>
              </a:rPr>
              <a:t>eg.</a:t>
            </a:r>
            <a:r>
              <a:rPr lang="en-GB" sz="1200" dirty="0">
                <a:latin typeface="Twinkl Cursive Looped" panose="02000000000000000000" pitchFamily="2" charset="0"/>
              </a:rPr>
              <a:t> mammals, birds, reptiles, amphibians and fish.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Invertebrates can be sorted into many different groups. Here are four of them </a:t>
            </a:r>
            <a:r>
              <a:rPr lang="en-GB" sz="1200" dirty="0" err="1">
                <a:latin typeface="Twinkl Cursive Looped" panose="02000000000000000000" pitchFamily="2" charset="0"/>
              </a:rPr>
              <a:t>eg.</a:t>
            </a:r>
            <a:r>
              <a:rPr lang="en-GB" sz="1200" dirty="0">
                <a:latin typeface="Twinkl Cursive Looped" panose="02000000000000000000" pitchFamily="2" charset="0"/>
              </a:rPr>
              <a:t> </a:t>
            </a:r>
            <a:r>
              <a:rPr lang="en-GB" sz="1200">
                <a:latin typeface="Twinkl Cursive Looped" panose="02000000000000000000" pitchFamily="2" charset="0"/>
              </a:rPr>
              <a:t>arthropods</a:t>
            </a:r>
            <a:r>
              <a:rPr lang="en-GB" sz="1200" dirty="0">
                <a:latin typeface="Twinkl Cursive Looped" panose="02000000000000000000" pitchFamily="2" charset="0"/>
              </a:rPr>
              <a:t>, molluscs, Annelids and Echinoderms.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0ECF8C-5893-4005-BB05-1EE940351AB1}"/>
              </a:ext>
            </a:extLst>
          </p:cNvPr>
          <p:cNvSpPr txBox="1"/>
          <p:nvPr/>
        </p:nvSpPr>
        <p:spPr>
          <a:xfrm>
            <a:off x="5643282" y="2900082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C077BC-14B0-4C4D-BFB5-1220C29DA030}"/>
              </a:ext>
            </a:extLst>
          </p:cNvPr>
          <p:cNvSpPr txBox="1"/>
          <p:nvPr/>
        </p:nvSpPr>
        <p:spPr>
          <a:xfrm>
            <a:off x="5643282" y="2900082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3353E6F-FF22-4638-8330-9F475F90C3D2}"/>
              </a:ext>
            </a:extLst>
          </p:cNvPr>
          <p:cNvSpPr txBox="1"/>
          <p:nvPr/>
        </p:nvSpPr>
        <p:spPr>
          <a:xfrm>
            <a:off x="5643282" y="2976282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462F6E54-16CC-4527-A6E1-A5FB1B147A3F}"/>
              </a:ext>
            </a:extLst>
          </p:cNvPr>
          <p:cNvSpPr txBox="1"/>
          <p:nvPr/>
        </p:nvSpPr>
        <p:spPr>
          <a:xfrm>
            <a:off x="851647" y="1835292"/>
            <a:ext cx="3381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Recognise living things and their habitats.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that some animals eat meat (carnivores) some eat plants (herbivores) and some eat both.(omnivores)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A7461BE3-8F34-4072-8409-D1A8EACC7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726" y="2685275"/>
            <a:ext cx="3048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33C5348-40E1-4350-96F9-314641B5AD2B}"/>
</file>

<file path=customXml/itemProps2.xml><?xml version="1.0" encoding="utf-8"?>
<ds:datastoreItem xmlns:ds="http://schemas.openxmlformats.org/officeDocument/2006/customXml" ds:itemID="{7528E434-E81F-47F3-A36F-E120C2F79313}"/>
</file>

<file path=customXml/itemProps3.xml><?xml version="1.0" encoding="utf-8"?>
<ds:datastoreItem xmlns:ds="http://schemas.openxmlformats.org/officeDocument/2006/customXml" ds:itemID="{24AC75DC-801C-4278-9D3D-F96B23E631BD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144</TotalTime>
  <Words>206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Mammals,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17</cp:revision>
  <cp:lastPrinted>2025-02-06T10:31:54Z</cp:lastPrinted>
  <dcterms:created xsi:type="dcterms:W3CDTF">2025-01-23T10:05:23Z</dcterms:created>
  <dcterms:modified xsi:type="dcterms:W3CDTF">2025-08-27T21:36:25Z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